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5" r:id="rId3"/>
    <p:sldId id="267" r:id="rId4"/>
    <p:sldId id="268" r:id="rId5"/>
    <p:sldId id="269" r:id="rId6"/>
    <p:sldId id="270" r:id="rId7"/>
    <p:sldId id="271" r:id="rId8"/>
    <p:sldId id="272" r:id="rId9"/>
    <p:sldId id="273" r:id="rId10"/>
    <p:sldId id="274" r:id="rId11"/>
    <p:sldId id="275" r:id="rId12"/>
    <p:sldId id="276" r:id="rId13"/>
    <p:sldId id="277" r:id="rId14"/>
    <p:sldId id="280" r:id="rId15"/>
    <p:sldId id="281" r:id="rId16"/>
    <p:sldId id="282" r:id="rId17"/>
    <p:sldId id="283" r:id="rId18"/>
    <p:sldId id="285" r:id="rId19"/>
    <p:sldId id="284" r:id="rId20"/>
    <p:sldId id="286" r:id="rId21"/>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25" d="100"/>
          <a:sy n="125" d="100"/>
        </p:scale>
        <p:origin x="416" y="171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2E2952F-70FE-4811-BEBC-E3394935AE1B}"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pl-PL"/>
        </a:p>
      </dgm:t>
    </dgm:pt>
    <dgm:pt modelId="{C4879A6A-9C6C-4134-95F3-D9FA75AD289A}">
      <dgm:prSet phldrT="[Tekst]"/>
      <dgm:spPr/>
      <dgm:t>
        <a:bodyPr/>
        <a:lstStyle/>
        <a:p>
          <a:r>
            <a:rPr lang="pl-PL" b="1" dirty="0" smtClean="0"/>
            <a:t>Ustawowa </a:t>
          </a:r>
          <a:endParaRPr lang="pl-PL" b="1" dirty="0"/>
        </a:p>
      </dgm:t>
    </dgm:pt>
    <dgm:pt modelId="{0AF9F2B5-8791-4EF1-8209-3282793984F2}" type="parTrans" cxnId="{B49A1E09-1B07-4F48-8FD1-D12C71E5D4D2}">
      <dgm:prSet/>
      <dgm:spPr/>
      <dgm:t>
        <a:bodyPr/>
        <a:lstStyle/>
        <a:p>
          <a:endParaRPr lang="pl-PL"/>
        </a:p>
      </dgm:t>
    </dgm:pt>
    <dgm:pt modelId="{16A81494-B2F5-409D-82E6-E5DE951EE9B9}" type="sibTrans" cxnId="{B49A1E09-1B07-4F48-8FD1-D12C71E5D4D2}">
      <dgm:prSet/>
      <dgm:spPr/>
      <dgm:t>
        <a:bodyPr/>
        <a:lstStyle/>
        <a:p>
          <a:endParaRPr lang="pl-PL"/>
        </a:p>
      </dgm:t>
    </dgm:pt>
    <dgm:pt modelId="{17F6A0FA-01DB-40E8-8D39-3111258DA6E1}">
      <dgm:prSet phldrT="[Tekst]"/>
      <dgm:spPr/>
      <dgm:t>
        <a:bodyPr/>
        <a:lstStyle/>
        <a:p>
          <a:r>
            <a:rPr lang="pl-PL" dirty="0" smtClean="0"/>
            <a:t>Rzeczowa </a:t>
          </a:r>
          <a:endParaRPr lang="pl-PL" dirty="0"/>
        </a:p>
      </dgm:t>
    </dgm:pt>
    <dgm:pt modelId="{30C866FC-7E95-4893-869D-DC1333AC2676}" type="parTrans" cxnId="{1AC52839-17CD-48E2-A240-8C1281F87393}">
      <dgm:prSet/>
      <dgm:spPr/>
      <dgm:t>
        <a:bodyPr/>
        <a:lstStyle/>
        <a:p>
          <a:endParaRPr lang="pl-PL"/>
        </a:p>
      </dgm:t>
    </dgm:pt>
    <dgm:pt modelId="{A6E2807E-9D8C-4095-AEAB-F71BF782F1C6}" type="sibTrans" cxnId="{1AC52839-17CD-48E2-A240-8C1281F87393}">
      <dgm:prSet/>
      <dgm:spPr/>
      <dgm:t>
        <a:bodyPr/>
        <a:lstStyle/>
        <a:p>
          <a:endParaRPr lang="pl-PL"/>
        </a:p>
      </dgm:t>
    </dgm:pt>
    <dgm:pt modelId="{85643C83-FF50-442A-8CC2-8BB27897E67C}">
      <dgm:prSet phldrT="[Tekst]"/>
      <dgm:spPr/>
      <dgm:t>
        <a:bodyPr/>
        <a:lstStyle/>
        <a:p>
          <a:r>
            <a:rPr lang="pl-PL" dirty="0" smtClean="0"/>
            <a:t>Ogólna </a:t>
          </a:r>
          <a:endParaRPr lang="pl-PL" dirty="0"/>
        </a:p>
      </dgm:t>
    </dgm:pt>
    <dgm:pt modelId="{27F74865-C4AC-4724-BEED-20F7D608E9C7}" type="parTrans" cxnId="{39AC2E62-AFA0-484A-925D-AA684C55715E}">
      <dgm:prSet/>
      <dgm:spPr/>
      <dgm:t>
        <a:bodyPr/>
        <a:lstStyle/>
        <a:p>
          <a:endParaRPr lang="pl-PL"/>
        </a:p>
      </dgm:t>
    </dgm:pt>
    <dgm:pt modelId="{7FA7A9F9-EA50-4F55-86E6-B1D7C265F111}" type="sibTrans" cxnId="{39AC2E62-AFA0-484A-925D-AA684C55715E}">
      <dgm:prSet/>
      <dgm:spPr/>
      <dgm:t>
        <a:bodyPr/>
        <a:lstStyle/>
        <a:p>
          <a:endParaRPr lang="pl-PL"/>
        </a:p>
      </dgm:t>
    </dgm:pt>
    <dgm:pt modelId="{E47C9DB1-9D4D-4D69-A550-33629C7C8E89}">
      <dgm:prSet phldrT="[Tekst]"/>
      <dgm:spPr/>
      <dgm:t>
        <a:bodyPr/>
        <a:lstStyle/>
        <a:p>
          <a:r>
            <a:rPr lang="pl-PL" dirty="0" smtClean="0"/>
            <a:t>Szczególna przemienna </a:t>
          </a:r>
          <a:endParaRPr lang="pl-PL" dirty="0"/>
        </a:p>
      </dgm:t>
    </dgm:pt>
    <dgm:pt modelId="{59CBA6A7-1B02-499B-9400-575BDCD7E5AD}" type="parTrans" cxnId="{EB99E380-690F-45BD-8542-1BEE3118F8DA}">
      <dgm:prSet/>
      <dgm:spPr/>
      <dgm:t>
        <a:bodyPr/>
        <a:lstStyle/>
        <a:p>
          <a:endParaRPr lang="pl-PL"/>
        </a:p>
      </dgm:t>
    </dgm:pt>
    <dgm:pt modelId="{B66A9BCE-1FA9-4643-A15A-41A544BAED1D}" type="sibTrans" cxnId="{EB99E380-690F-45BD-8542-1BEE3118F8DA}">
      <dgm:prSet/>
      <dgm:spPr/>
      <dgm:t>
        <a:bodyPr/>
        <a:lstStyle/>
        <a:p>
          <a:endParaRPr lang="pl-PL"/>
        </a:p>
      </dgm:t>
    </dgm:pt>
    <dgm:pt modelId="{EA6C045E-912C-4D0A-ADFE-00D3BD52ABA1}">
      <dgm:prSet phldrT="[Tekst]"/>
      <dgm:spPr/>
      <dgm:t>
        <a:bodyPr/>
        <a:lstStyle/>
        <a:p>
          <a:r>
            <a:rPr lang="pl-PL" dirty="0" smtClean="0"/>
            <a:t>Funkcjonalna  </a:t>
          </a:r>
          <a:endParaRPr lang="pl-PL" dirty="0"/>
        </a:p>
      </dgm:t>
    </dgm:pt>
    <dgm:pt modelId="{732CF16F-B333-4420-8360-4DD24697ADB6}" type="parTrans" cxnId="{782CF019-E3B3-41BC-82AC-8F00F27EF9FE}">
      <dgm:prSet/>
      <dgm:spPr/>
      <dgm:t>
        <a:bodyPr/>
        <a:lstStyle/>
        <a:p>
          <a:endParaRPr lang="pl-PL"/>
        </a:p>
      </dgm:t>
    </dgm:pt>
    <dgm:pt modelId="{177931D9-9CE0-48B8-9BE8-95C6B9372CF8}" type="sibTrans" cxnId="{782CF019-E3B3-41BC-82AC-8F00F27EF9FE}">
      <dgm:prSet/>
      <dgm:spPr/>
      <dgm:t>
        <a:bodyPr/>
        <a:lstStyle/>
        <a:p>
          <a:endParaRPr lang="pl-PL"/>
        </a:p>
      </dgm:t>
    </dgm:pt>
    <dgm:pt modelId="{72818712-189A-4E58-B789-C7EB2B8F9277}">
      <dgm:prSet phldrT="[Tekst]"/>
      <dgm:spPr/>
      <dgm:t>
        <a:bodyPr/>
        <a:lstStyle/>
        <a:p>
          <a:r>
            <a:rPr lang="pl-PL" b="1" dirty="0" smtClean="0"/>
            <a:t>Umowna </a:t>
          </a:r>
          <a:endParaRPr lang="pl-PL" b="1" dirty="0"/>
        </a:p>
      </dgm:t>
    </dgm:pt>
    <dgm:pt modelId="{9BAD7C2B-4435-4F5B-A0DD-B42485F8FFD5}" type="parTrans" cxnId="{D990C35B-1364-4F95-AC45-4990ADB4CC77}">
      <dgm:prSet/>
      <dgm:spPr/>
      <dgm:t>
        <a:bodyPr/>
        <a:lstStyle/>
        <a:p>
          <a:endParaRPr lang="pl-PL"/>
        </a:p>
      </dgm:t>
    </dgm:pt>
    <dgm:pt modelId="{18BEE08A-8605-48A3-8585-CCA8AF98A09D}" type="sibTrans" cxnId="{D990C35B-1364-4F95-AC45-4990ADB4CC77}">
      <dgm:prSet/>
      <dgm:spPr/>
      <dgm:t>
        <a:bodyPr/>
        <a:lstStyle/>
        <a:p>
          <a:endParaRPr lang="pl-PL"/>
        </a:p>
      </dgm:t>
    </dgm:pt>
    <dgm:pt modelId="{1404CC25-1A5E-44DE-B74B-95554A88B672}">
      <dgm:prSet phldrT="[Tekst]"/>
      <dgm:spPr/>
      <dgm:t>
        <a:bodyPr/>
        <a:lstStyle/>
        <a:p>
          <a:r>
            <a:rPr lang="pl-PL" dirty="0" smtClean="0"/>
            <a:t>Szczególna wyłączna</a:t>
          </a:r>
          <a:endParaRPr lang="pl-PL" dirty="0"/>
        </a:p>
      </dgm:t>
    </dgm:pt>
    <dgm:pt modelId="{59858A44-8B8F-43E1-B588-4E2057185192}" type="parTrans" cxnId="{182F6E6E-887C-49D7-8538-7D70542DDAA9}">
      <dgm:prSet/>
      <dgm:spPr/>
      <dgm:t>
        <a:bodyPr/>
        <a:lstStyle/>
        <a:p>
          <a:endParaRPr lang="pl-PL"/>
        </a:p>
      </dgm:t>
    </dgm:pt>
    <dgm:pt modelId="{FB935794-82C8-40D0-88BC-8A0E4875325B}" type="sibTrans" cxnId="{182F6E6E-887C-49D7-8538-7D70542DDAA9}">
      <dgm:prSet/>
      <dgm:spPr/>
      <dgm:t>
        <a:bodyPr/>
        <a:lstStyle/>
        <a:p>
          <a:endParaRPr lang="pl-PL"/>
        </a:p>
      </dgm:t>
    </dgm:pt>
    <dgm:pt modelId="{D86DDDF6-C4BF-47C4-8C14-D49027D1684B}">
      <dgm:prSet phldrT="[Tekst]"/>
      <dgm:spPr/>
      <dgm:t>
        <a:bodyPr/>
        <a:lstStyle/>
        <a:p>
          <a:r>
            <a:rPr lang="pl-PL" dirty="0" smtClean="0"/>
            <a:t>Miejscowa </a:t>
          </a:r>
          <a:endParaRPr lang="pl-PL" dirty="0"/>
        </a:p>
      </dgm:t>
    </dgm:pt>
    <dgm:pt modelId="{442A0066-BD0C-4077-9EE8-90C27993EA73}" type="parTrans" cxnId="{C1A105B7-9BCE-4FC5-8736-5EF8DD0747B0}">
      <dgm:prSet/>
      <dgm:spPr/>
      <dgm:t>
        <a:bodyPr/>
        <a:lstStyle/>
        <a:p>
          <a:endParaRPr lang="pl-PL"/>
        </a:p>
      </dgm:t>
    </dgm:pt>
    <dgm:pt modelId="{14EF6A45-3730-4E45-8B37-64680EC8038B}" type="sibTrans" cxnId="{C1A105B7-9BCE-4FC5-8736-5EF8DD0747B0}">
      <dgm:prSet/>
      <dgm:spPr/>
      <dgm:t>
        <a:bodyPr/>
        <a:lstStyle/>
        <a:p>
          <a:endParaRPr lang="pl-PL"/>
        </a:p>
      </dgm:t>
    </dgm:pt>
    <dgm:pt modelId="{637D25F5-2D13-46C8-9F9D-CC23E201A48B}">
      <dgm:prSet phldrT="[Tekst]"/>
      <dgm:spPr/>
      <dgm:t>
        <a:bodyPr/>
        <a:lstStyle/>
        <a:p>
          <a:r>
            <a:rPr lang="pl-PL" b="1" dirty="0" smtClean="0"/>
            <a:t>Delegacyjna</a:t>
          </a:r>
          <a:endParaRPr lang="pl-PL" b="1" dirty="0"/>
        </a:p>
      </dgm:t>
    </dgm:pt>
    <dgm:pt modelId="{DAB35B86-01CD-43B8-AE1A-6DFE3CB72E3C}" type="parTrans" cxnId="{667234F3-5078-4CC5-B6FF-417AF42C6E3B}">
      <dgm:prSet/>
      <dgm:spPr/>
      <dgm:t>
        <a:bodyPr/>
        <a:lstStyle/>
        <a:p>
          <a:endParaRPr lang="pl-PL"/>
        </a:p>
      </dgm:t>
    </dgm:pt>
    <dgm:pt modelId="{6B6CF251-7E1A-48B3-B235-6D67CC05F514}" type="sibTrans" cxnId="{667234F3-5078-4CC5-B6FF-417AF42C6E3B}">
      <dgm:prSet/>
      <dgm:spPr/>
      <dgm:t>
        <a:bodyPr/>
        <a:lstStyle/>
        <a:p>
          <a:endParaRPr lang="pl-PL"/>
        </a:p>
      </dgm:t>
    </dgm:pt>
    <dgm:pt modelId="{27E4FAD6-2F54-4CE3-B705-964BF5BE44E6}" type="pres">
      <dgm:prSet presAssocID="{B2E2952F-70FE-4811-BEBC-E3394935AE1B}" presName="hierChild1" presStyleCnt="0">
        <dgm:presLayoutVars>
          <dgm:chPref val="1"/>
          <dgm:dir/>
          <dgm:animOne val="branch"/>
          <dgm:animLvl val="lvl"/>
          <dgm:resizeHandles/>
        </dgm:presLayoutVars>
      </dgm:prSet>
      <dgm:spPr/>
      <dgm:t>
        <a:bodyPr/>
        <a:lstStyle/>
        <a:p>
          <a:endParaRPr lang="pl-PL"/>
        </a:p>
      </dgm:t>
    </dgm:pt>
    <dgm:pt modelId="{EC739419-EA1D-40E0-A6DC-FF2B659C6993}" type="pres">
      <dgm:prSet presAssocID="{C4879A6A-9C6C-4134-95F3-D9FA75AD289A}" presName="hierRoot1" presStyleCnt="0"/>
      <dgm:spPr/>
    </dgm:pt>
    <dgm:pt modelId="{5137692C-1BEC-4600-8E5D-02EEC76DA2D9}" type="pres">
      <dgm:prSet presAssocID="{C4879A6A-9C6C-4134-95F3-D9FA75AD289A}" presName="composite" presStyleCnt="0"/>
      <dgm:spPr/>
    </dgm:pt>
    <dgm:pt modelId="{2C7AC868-48AF-4612-8800-DA00F54448C2}" type="pres">
      <dgm:prSet presAssocID="{C4879A6A-9C6C-4134-95F3-D9FA75AD289A}" presName="background" presStyleLbl="node0" presStyleIdx="0" presStyleCnt="3"/>
      <dgm:spPr/>
    </dgm:pt>
    <dgm:pt modelId="{B663AA7F-B7E1-473E-8810-E3C4B3DF6B61}" type="pres">
      <dgm:prSet presAssocID="{C4879A6A-9C6C-4134-95F3-D9FA75AD289A}" presName="text" presStyleLbl="fgAcc0" presStyleIdx="0" presStyleCnt="3">
        <dgm:presLayoutVars>
          <dgm:chPref val="3"/>
        </dgm:presLayoutVars>
      </dgm:prSet>
      <dgm:spPr/>
      <dgm:t>
        <a:bodyPr/>
        <a:lstStyle/>
        <a:p>
          <a:endParaRPr lang="pl-PL"/>
        </a:p>
      </dgm:t>
    </dgm:pt>
    <dgm:pt modelId="{5F83EE34-D394-4CD1-8886-A9F39E3B070E}" type="pres">
      <dgm:prSet presAssocID="{C4879A6A-9C6C-4134-95F3-D9FA75AD289A}" presName="hierChild2" presStyleCnt="0"/>
      <dgm:spPr/>
    </dgm:pt>
    <dgm:pt modelId="{D9A157EC-A790-4ECE-A3E0-7124FDA0E5C9}" type="pres">
      <dgm:prSet presAssocID="{30C866FC-7E95-4893-869D-DC1333AC2676}" presName="Name10" presStyleLbl="parChTrans1D2" presStyleIdx="0" presStyleCnt="3"/>
      <dgm:spPr/>
      <dgm:t>
        <a:bodyPr/>
        <a:lstStyle/>
        <a:p>
          <a:endParaRPr lang="pl-PL"/>
        </a:p>
      </dgm:t>
    </dgm:pt>
    <dgm:pt modelId="{F0FF6237-F260-45BF-9C47-EA60D08592D8}" type="pres">
      <dgm:prSet presAssocID="{17F6A0FA-01DB-40E8-8D39-3111258DA6E1}" presName="hierRoot2" presStyleCnt="0"/>
      <dgm:spPr/>
    </dgm:pt>
    <dgm:pt modelId="{0D45285F-2CF4-404A-9777-BE958A664A4E}" type="pres">
      <dgm:prSet presAssocID="{17F6A0FA-01DB-40E8-8D39-3111258DA6E1}" presName="composite2" presStyleCnt="0"/>
      <dgm:spPr/>
    </dgm:pt>
    <dgm:pt modelId="{4D81336D-E929-40C8-B7E5-B168308AD1DA}" type="pres">
      <dgm:prSet presAssocID="{17F6A0FA-01DB-40E8-8D39-3111258DA6E1}" presName="background2" presStyleLbl="node2" presStyleIdx="0" presStyleCnt="3"/>
      <dgm:spPr/>
    </dgm:pt>
    <dgm:pt modelId="{58EF6327-EC57-4870-81EE-7E719CAB9E45}" type="pres">
      <dgm:prSet presAssocID="{17F6A0FA-01DB-40E8-8D39-3111258DA6E1}" presName="text2" presStyleLbl="fgAcc2" presStyleIdx="0" presStyleCnt="3">
        <dgm:presLayoutVars>
          <dgm:chPref val="3"/>
        </dgm:presLayoutVars>
      </dgm:prSet>
      <dgm:spPr/>
      <dgm:t>
        <a:bodyPr/>
        <a:lstStyle/>
        <a:p>
          <a:endParaRPr lang="pl-PL"/>
        </a:p>
      </dgm:t>
    </dgm:pt>
    <dgm:pt modelId="{6E9AA7DD-BE80-494A-B54C-09FAA1B41A75}" type="pres">
      <dgm:prSet presAssocID="{17F6A0FA-01DB-40E8-8D39-3111258DA6E1}" presName="hierChild3" presStyleCnt="0"/>
      <dgm:spPr/>
    </dgm:pt>
    <dgm:pt modelId="{0B92281D-0B17-44E9-BFFB-19A8EF7B321A}" type="pres">
      <dgm:prSet presAssocID="{442A0066-BD0C-4077-9EE8-90C27993EA73}" presName="Name10" presStyleLbl="parChTrans1D2" presStyleIdx="1" presStyleCnt="3"/>
      <dgm:spPr/>
      <dgm:t>
        <a:bodyPr/>
        <a:lstStyle/>
        <a:p>
          <a:endParaRPr lang="pl-PL"/>
        </a:p>
      </dgm:t>
    </dgm:pt>
    <dgm:pt modelId="{273EE160-80FA-4880-A4EB-9347572E9F40}" type="pres">
      <dgm:prSet presAssocID="{D86DDDF6-C4BF-47C4-8C14-D49027D1684B}" presName="hierRoot2" presStyleCnt="0"/>
      <dgm:spPr/>
    </dgm:pt>
    <dgm:pt modelId="{9DF3F666-1C82-4FA8-82A2-FC78D4F52475}" type="pres">
      <dgm:prSet presAssocID="{D86DDDF6-C4BF-47C4-8C14-D49027D1684B}" presName="composite2" presStyleCnt="0"/>
      <dgm:spPr/>
    </dgm:pt>
    <dgm:pt modelId="{781D3F55-390E-40B0-B1E5-F2B3751B4345}" type="pres">
      <dgm:prSet presAssocID="{D86DDDF6-C4BF-47C4-8C14-D49027D1684B}" presName="background2" presStyleLbl="node2" presStyleIdx="1" presStyleCnt="3"/>
      <dgm:spPr/>
    </dgm:pt>
    <dgm:pt modelId="{768087E1-0205-4472-B07F-97AEDD6FE825}" type="pres">
      <dgm:prSet presAssocID="{D86DDDF6-C4BF-47C4-8C14-D49027D1684B}" presName="text2" presStyleLbl="fgAcc2" presStyleIdx="1" presStyleCnt="3">
        <dgm:presLayoutVars>
          <dgm:chPref val="3"/>
        </dgm:presLayoutVars>
      </dgm:prSet>
      <dgm:spPr/>
      <dgm:t>
        <a:bodyPr/>
        <a:lstStyle/>
        <a:p>
          <a:endParaRPr lang="pl-PL"/>
        </a:p>
      </dgm:t>
    </dgm:pt>
    <dgm:pt modelId="{15089E8D-1CF3-4C33-AA4E-8403DFF0C663}" type="pres">
      <dgm:prSet presAssocID="{D86DDDF6-C4BF-47C4-8C14-D49027D1684B}" presName="hierChild3" presStyleCnt="0"/>
      <dgm:spPr/>
    </dgm:pt>
    <dgm:pt modelId="{462E92AB-37EB-4A2A-BA98-8B4C1567A8B5}" type="pres">
      <dgm:prSet presAssocID="{27F74865-C4AC-4724-BEED-20F7D608E9C7}" presName="Name17" presStyleLbl="parChTrans1D3" presStyleIdx="0" presStyleCnt="3"/>
      <dgm:spPr/>
      <dgm:t>
        <a:bodyPr/>
        <a:lstStyle/>
        <a:p>
          <a:endParaRPr lang="pl-PL"/>
        </a:p>
      </dgm:t>
    </dgm:pt>
    <dgm:pt modelId="{4E62BE55-2CB6-4B36-92ED-F27F06060A8A}" type="pres">
      <dgm:prSet presAssocID="{85643C83-FF50-442A-8CC2-8BB27897E67C}" presName="hierRoot3" presStyleCnt="0"/>
      <dgm:spPr/>
    </dgm:pt>
    <dgm:pt modelId="{DAED750E-3FEE-4631-BF80-5F9BDA8BF92F}" type="pres">
      <dgm:prSet presAssocID="{85643C83-FF50-442A-8CC2-8BB27897E67C}" presName="composite3" presStyleCnt="0"/>
      <dgm:spPr/>
    </dgm:pt>
    <dgm:pt modelId="{C3DD05AE-53BB-4729-BD78-77E73FEE57AB}" type="pres">
      <dgm:prSet presAssocID="{85643C83-FF50-442A-8CC2-8BB27897E67C}" presName="background3" presStyleLbl="node3" presStyleIdx="0" presStyleCnt="3"/>
      <dgm:spPr/>
    </dgm:pt>
    <dgm:pt modelId="{7BA5F2C3-FBAC-40C2-8DD8-0462FAA41CF4}" type="pres">
      <dgm:prSet presAssocID="{85643C83-FF50-442A-8CC2-8BB27897E67C}" presName="text3" presStyleLbl="fgAcc3" presStyleIdx="0" presStyleCnt="3">
        <dgm:presLayoutVars>
          <dgm:chPref val="3"/>
        </dgm:presLayoutVars>
      </dgm:prSet>
      <dgm:spPr/>
      <dgm:t>
        <a:bodyPr/>
        <a:lstStyle/>
        <a:p>
          <a:endParaRPr lang="pl-PL"/>
        </a:p>
      </dgm:t>
    </dgm:pt>
    <dgm:pt modelId="{A00150BD-6233-4542-BF50-FC442AAE70E2}" type="pres">
      <dgm:prSet presAssocID="{85643C83-FF50-442A-8CC2-8BB27897E67C}" presName="hierChild4" presStyleCnt="0"/>
      <dgm:spPr/>
    </dgm:pt>
    <dgm:pt modelId="{C8E947C0-91D9-45AC-A9FA-69A459D052C2}" type="pres">
      <dgm:prSet presAssocID="{59CBA6A7-1B02-499B-9400-575BDCD7E5AD}" presName="Name17" presStyleLbl="parChTrans1D3" presStyleIdx="1" presStyleCnt="3"/>
      <dgm:spPr/>
      <dgm:t>
        <a:bodyPr/>
        <a:lstStyle/>
        <a:p>
          <a:endParaRPr lang="pl-PL"/>
        </a:p>
      </dgm:t>
    </dgm:pt>
    <dgm:pt modelId="{769B9174-ED6A-49C2-8D40-4556DCAFEEA9}" type="pres">
      <dgm:prSet presAssocID="{E47C9DB1-9D4D-4D69-A550-33629C7C8E89}" presName="hierRoot3" presStyleCnt="0"/>
      <dgm:spPr/>
    </dgm:pt>
    <dgm:pt modelId="{44B5B46C-50D3-4BC9-B856-5AB4B4BE6152}" type="pres">
      <dgm:prSet presAssocID="{E47C9DB1-9D4D-4D69-A550-33629C7C8E89}" presName="composite3" presStyleCnt="0"/>
      <dgm:spPr/>
    </dgm:pt>
    <dgm:pt modelId="{6EF23339-37C0-46D8-A983-98E9DAF3200E}" type="pres">
      <dgm:prSet presAssocID="{E47C9DB1-9D4D-4D69-A550-33629C7C8E89}" presName="background3" presStyleLbl="node3" presStyleIdx="1" presStyleCnt="3"/>
      <dgm:spPr/>
    </dgm:pt>
    <dgm:pt modelId="{F12A115B-A2B1-43FB-BDFC-AD2BB4895D6B}" type="pres">
      <dgm:prSet presAssocID="{E47C9DB1-9D4D-4D69-A550-33629C7C8E89}" presName="text3" presStyleLbl="fgAcc3" presStyleIdx="1" presStyleCnt="3">
        <dgm:presLayoutVars>
          <dgm:chPref val="3"/>
        </dgm:presLayoutVars>
      </dgm:prSet>
      <dgm:spPr/>
      <dgm:t>
        <a:bodyPr/>
        <a:lstStyle/>
        <a:p>
          <a:endParaRPr lang="pl-PL"/>
        </a:p>
      </dgm:t>
    </dgm:pt>
    <dgm:pt modelId="{AD417DEE-DB4D-4F38-8385-EEBCDB670EE2}" type="pres">
      <dgm:prSet presAssocID="{E47C9DB1-9D4D-4D69-A550-33629C7C8E89}" presName="hierChild4" presStyleCnt="0"/>
      <dgm:spPr/>
    </dgm:pt>
    <dgm:pt modelId="{40E42319-714D-4035-A5C0-43008F8BD701}" type="pres">
      <dgm:prSet presAssocID="{59858A44-8B8F-43E1-B588-4E2057185192}" presName="Name17" presStyleLbl="parChTrans1D3" presStyleIdx="2" presStyleCnt="3"/>
      <dgm:spPr/>
      <dgm:t>
        <a:bodyPr/>
        <a:lstStyle/>
        <a:p>
          <a:endParaRPr lang="pl-PL"/>
        </a:p>
      </dgm:t>
    </dgm:pt>
    <dgm:pt modelId="{1E5B279F-561E-4923-B669-78D7A0C8521D}" type="pres">
      <dgm:prSet presAssocID="{1404CC25-1A5E-44DE-B74B-95554A88B672}" presName="hierRoot3" presStyleCnt="0"/>
      <dgm:spPr/>
    </dgm:pt>
    <dgm:pt modelId="{87CC44E0-DDB0-407D-BCAD-023A5BACA38B}" type="pres">
      <dgm:prSet presAssocID="{1404CC25-1A5E-44DE-B74B-95554A88B672}" presName="composite3" presStyleCnt="0"/>
      <dgm:spPr/>
    </dgm:pt>
    <dgm:pt modelId="{60B31C9C-076A-4913-979C-CC36D3F1E05A}" type="pres">
      <dgm:prSet presAssocID="{1404CC25-1A5E-44DE-B74B-95554A88B672}" presName="background3" presStyleLbl="node3" presStyleIdx="2" presStyleCnt="3"/>
      <dgm:spPr/>
    </dgm:pt>
    <dgm:pt modelId="{7A7DE21A-82CF-4B78-823E-DDB05C7950B8}" type="pres">
      <dgm:prSet presAssocID="{1404CC25-1A5E-44DE-B74B-95554A88B672}" presName="text3" presStyleLbl="fgAcc3" presStyleIdx="2" presStyleCnt="3">
        <dgm:presLayoutVars>
          <dgm:chPref val="3"/>
        </dgm:presLayoutVars>
      </dgm:prSet>
      <dgm:spPr/>
      <dgm:t>
        <a:bodyPr/>
        <a:lstStyle/>
        <a:p>
          <a:endParaRPr lang="pl-PL"/>
        </a:p>
      </dgm:t>
    </dgm:pt>
    <dgm:pt modelId="{C231547B-D86A-4AD2-9633-65E20DB3219D}" type="pres">
      <dgm:prSet presAssocID="{1404CC25-1A5E-44DE-B74B-95554A88B672}" presName="hierChild4" presStyleCnt="0"/>
      <dgm:spPr/>
    </dgm:pt>
    <dgm:pt modelId="{6BD5143C-A79C-4948-90D7-ED1ED78C997B}" type="pres">
      <dgm:prSet presAssocID="{732CF16F-B333-4420-8360-4DD24697ADB6}" presName="Name10" presStyleLbl="parChTrans1D2" presStyleIdx="2" presStyleCnt="3"/>
      <dgm:spPr/>
      <dgm:t>
        <a:bodyPr/>
        <a:lstStyle/>
        <a:p>
          <a:endParaRPr lang="pl-PL"/>
        </a:p>
      </dgm:t>
    </dgm:pt>
    <dgm:pt modelId="{4CD9DCD7-FD55-4DF0-9C96-32CE7FA8FB66}" type="pres">
      <dgm:prSet presAssocID="{EA6C045E-912C-4D0A-ADFE-00D3BD52ABA1}" presName="hierRoot2" presStyleCnt="0"/>
      <dgm:spPr/>
    </dgm:pt>
    <dgm:pt modelId="{2BDE9FC3-6510-4AB0-9F54-987BA8D91BE9}" type="pres">
      <dgm:prSet presAssocID="{EA6C045E-912C-4D0A-ADFE-00D3BD52ABA1}" presName="composite2" presStyleCnt="0"/>
      <dgm:spPr/>
    </dgm:pt>
    <dgm:pt modelId="{ADBAEC8D-FEA3-4710-9572-73441044F5B6}" type="pres">
      <dgm:prSet presAssocID="{EA6C045E-912C-4D0A-ADFE-00D3BD52ABA1}" presName="background2" presStyleLbl="node2" presStyleIdx="2" presStyleCnt="3"/>
      <dgm:spPr/>
    </dgm:pt>
    <dgm:pt modelId="{C1803866-58DD-48EB-9B8C-2788211798EF}" type="pres">
      <dgm:prSet presAssocID="{EA6C045E-912C-4D0A-ADFE-00D3BD52ABA1}" presName="text2" presStyleLbl="fgAcc2" presStyleIdx="2" presStyleCnt="3">
        <dgm:presLayoutVars>
          <dgm:chPref val="3"/>
        </dgm:presLayoutVars>
      </dgm:prSet>
      <dgm:spPr/>
      <dgm:t>
        <a:bodyPr/>
        <a:lstStyle/>
        <a:p>
          <a:endParaRPr lang="pl-PL"/>
        </a:p>
      </dgm:t>
    </dgm:pt>
    <dgm:pt modelId="{504E47CD-2934-4547-B5C9-188379F7EEDB}" type="pres">
      <dgm:prSet presAssocID="{EA6C045E-912C-4D0A-ADFE-00D3BD52ABA1}" presName="hierChild3" presStyleCnt="0"/>
      <dgm:spPr/>
    </dgm:pt>
    <dgm:pt modelId="{A19F4AA3-43EF-4A83-BC46-8CA58352D6AF}" type="pres">
      <dgm:prSet presAssocID="{72818712-189A-4E58-B789-C7EB2B8F9277}" presName="hierRoot1" presStyleCnt="0"/>
      <dgm:spPr/>
    </dgm:pt>
    <dgm:pt modelId="{14FA7263-EBE3-434B-9136-2F88AE042EEC}" type="pres">
      <dgm:prSet presAssocID="{72818712-189A-4E58-B789-C7EB2B8F9277}" presName="composite" presStyleCnt="0"/>
      <dgm:spPr/>
    </dgm:pt>
    <dgm:pt modelId="{0619EFC4-BF55-405F-AF43-2020CA36990E}" type="pres">
      <dgm:prSet presAssocID="{72818712-189A-4E58-B789-C7EB2B8F9277}" presName="background" presStyleLbl="node0" presStyleIdx="1" presStyleCnt="3"/>
      <dgm:spPr/>
    </dgm:pt>
    <dgm:pt modelId="{B090D242-3252-4809-BA9D-69A737BE2E8D}" type="pres">
      <dgm:prSet presAssocID="{72818712-189A-4E58-B789-C7EB2B8F9277}" presName="text" presStyleLbl="fgAcc0" presStyleIdx="1" presStyleCnt="3">
        <dgm:presLayoutVars>
          <dgm:chPref val="3"/>
        </dgm:presLayoutVars>
      </dgm:prSet>
      <dgm:spPr/>
      <dgm:t>
        <a:bodyPr/>
        <a:lstStyle/>
        <a:p>
          <a:endParaRPr lang="pl-PL"/>
        </a:p>
      </dgm:t>
    </dgm:pt>
    <dgm:pt modelId="{939195A2-91EE-4F90-B1B0-EEDB3C0688CE}" type="pres">
      <dgm:prSet presAssocID="{72818712-189A-4E58-B789-C7EB2B8F9277}" presName="hierChild2" presStyleCnt="0"/>
      <dgm:spPr/>
    </dgm:pt>
    <dgm:pt modelId="{372041B9-5405-44C2-9E66-C53BF7923838}" type="pres">
      <dgm:prSet presAssocID="{637D25F5-2D13-46C8-9F9D-CC23E201A48B}" presName="hierRoot1" presStyleCnt="0"/>
      <dgm:spPr/>
    </dgm:pt>
    <dgm:pt modelId="{DC8F342B-6358-4D26-9CD8-639582D87C12}" type="pres">
      <dgm:prSet presAssocID="{637D25F5-2D13-46C8-9F9D-CC23E201A48B}" presName="composite" presStyleCnt="0"/>
      <dgm:spPr/>
    </dgm:pt>
    <dgm:pt modelId="{DEF6CD1C-9534-443E-9047-2EAC7FA3B8DA}" type="pres">
      <dgm:prSet presAssocID="{637D25F5-2D13-46C8-9F9D-CC23E201A48B}" presName="background" presStyleLbl="node0" presStyleIdx="2" presStyleCnt="3"/>
      <dgm:spPr/>
    </dgm:pt>
    <dgm:pt modelId="{B16BCDEA-BFFC-44E5-A3C3-E1AAF505D5FF}" type="pres">
      <dgm:prSet presAssocID="{637D25F5-2D13-46C8-9F9D-CC23E201A48B}" presName="text" presStyleLbl="fgAcc0" presStyleIdx="2" presStyleCnt="3">
        <dgm:presLayoutVars>
          <dgm:chPref val="3"/>
        </dgm:presLayoutVars>
      </dgm:prSet>
      <dgm:spPr/>
      <dgm:t>
        <a:bodyPr/>
        <a:lstStyle/>
        <a:p>
          <a:endParaRPr lang="pl-PL"/>
        </a:p>
      </dgm:t>
    </dgm:pt>
    <dgm:pt modelId="{E8C1B91B-4410-4D87-95EF-81DF93C3CAF2}" type="pres">
      <dgm:prSet presAssocID="{637D25F5-2D13-46C8-9F9D-CC23E201A48B}" presName="hierChild2" presStyleCnt="0"/>
      <dgm:spPr/>
    </dgm:pt>
  </dgm:ptLst>
  <dgm:cxnLst>
    <dgm:cxn modelId="{C4EFC299-1276-4F38-B754-D19EDC6FC087}" type="presOf" srcId="{C4879A6A-9C6C-4134-95F3-D9FA75AD289A}" destId="{B663AA7F-B7E1-473E-8810-E3C4B3DF6B61}" srcOrd="0" destOrd="0" presId="urn:microsoft.com/office/officeart/2005/8/layout/hierarchy1"/>
    <dgm:cxn modelId="{C1A105B7-9BCE-4FC5-8736-5EF8DD0747B0}" srcId="{C4879A6A-9C6C-4134-95F3-D9FA75AD289A}" destId="{D86DDDF6-C4BF-47C4-8C14-D49027D1684B}" srcOrd="1" destOrd="0" parTransId="{442A0066-BD0C-4077-9EE8-90C27993EA73}" sibTransId="{14EF6A45-3730-4E45-8B37-64680EC8038B}"/>
    <dgm:cxn modelId="{5742565F-E695-49DA-BDF8-F50C1C80DB5B}" type="presOf" srcId="{E47C9DB1-9D4D-4D69-A550-33629C7C8E89}" destId="{F12A115B-A2B1-43FB-BDFC-AD2BB4895D6B}" srcOrd="0" destOrd="0" presId="urn:microsoft.com/office/officeart/2005/8/layout/hierarchy1"/>
    <dgm:cxn modelId="{D7B5D4F7-D5D7-4291-8A6C-3751000FE6FF}" type="presOf" srcId="{442A0066-BD0C-4077-9EE8-90C27993EA73}" destId="{0B92281D-0B17-44E9-BFFB-19A8EF7B321A}" srcOrd="0" destOrd="0" presId="urn:microsoft.com/office/officeart/2005/8/layout/hierarchy1"/>
    <dgm:cxn modelId="{E6CC56EE-6260-46BC-A5E2-8D3D8A07FBB4}" type="presOf" srcId="{637D25F5-2D13-46C8-9F9D-CC23E201A48B}" destId="{B16BCDEA-BFFC-44E5-A3C3-E1AAF505D5FF}" srcOrd="0" destOrd="0" presId="urn:microsoft.com/office/officeart/2005/8/layout/hierarchy1"/>
    <dgm:cxn modelId="{B49A1E09-1B07-4F48-8FD1-D12C71E5D4D2}" srcId="{B2E2952F-70FE-4811-BEBC-E3394935AE1B}" destId="{C4879A6A-9C6C-4134-95F3-D9FA75AD289A}" srcOrd="0" destOrd="0" parTransId="{0AF9F2B5-8791-4EF1-8209-3282793984F2}" sibTransId="{16A81494-B2F5-409D-82E6-E5DE951EE9B9}"/>
    <dgm:cxn modelId="{39AC2E62-AFA0-484A-925D-AA684C55715E}" srcId="{D86DDDF6-C4BF-47C4-8C14-D49027D1684B}" destId="{85643C83-FF50-442A-8CC2-8BB27897E67C}" srcOrd="0" destOrd="0" parTransId="{27F74865-C4AC-4724-BEED-20F7D608E9C7}" sibTransId="{7FA7A9F9-EA50-4F55-86E6-B1D7C265F111}"/>
    <dgm:cxn modelId="{182F6E6E-887C-49D7-8538-7D70542DDAA9}" srcId="{D86DDDF6-C4BF-47C4-8C14-D49027D1684B}" destId="{1404CC25-1A5E-44DE-B74B-95554A88B672}" srcOrd="2" destOrd="0" parTransId="{59858A44-8B8F-43E1-B588-4E2057185192}" sibTransId="{FB935794-82C8-40D0-88BC-8A0E4875325B}"/>
    <dgm:cxn modelId="{612C75BE-3264-4658-A125-702F4C7CD683}" type="presOf" srcId="{EA6C045E-912C-4D0A-ADFE-00D3BD52ABA1}" destId="{C1803866-58DD-48EB-9B8C-2788211798EF}" srcOrd="0" destOrd="0" presId="urn:microsoft.com/office/officeart/2005/8/layout/hierarchy1"/>
    <dgm:cxn modelId="{667234F3-5078-4CC5-B6FF-417AF42C6E3B}" srcId="{B2E2952F-70FE-4811-BEBC-E3394935AE1B}" destId="{637D25F5-2D13-46C8-9F9D-CC23E201A48B}" srcOrd="2" destOrd="0" parTransId="{DAB35B86-01CD-43B8-AE1A-6DFE3CB72E3C}" sibTransId="{6B6CF251-7E1A-48B3-B235-6D67CC05F514}"/>
    <dgm:cxn modelId="{908C79FA-0A0D-4471-B603-5E342D68D1DD}" type="presOf" srcId="{17F6A0FA-01DB-40E8-8D39-3111258DA6E1}" destId="{58EF6327-EC57-4870-81EE-7E719CAB9E45}" srcOrd="0" destOrd="0" presId="urn:microsoft.com/office/officeart/2005/8/layout/hierarchy1"/>
    <dgm:cxn modelId="{E1A3AD9A-57BF-4691-8053-837A3A054BD8}" type="presOf" srcId="{D86DDDF6-C4BF-47C4-8C14-D49027D1684B}" destId="{768087E1-0205-4472-B07F-97AEDD6FE825}" srcOrd="0" destOrd="0" presId="urn:microsoft.com/office/officeart/2005/8/layout/hierarchy1"/>
    <dgm:cxn modelId="{35AD54FD-3D0C-401D-9CF1-27164C16012C}" type="presOf" srcId="{30C866FC-7E95-4893-869D-DC1333AC2676}" destId="{D9A157EC-A790-4ECE-A3E0-7124FDA0E5C9}" srcOrd="0" destOrd="0" presId="urn:microsoft.com/office/officeart/2005/8/layout/hierarchy1"/>
    <dgm:cxn modelId="{2709321A-CCAC-4736-8A6E-6DD3012913C5}" type="presOf" srcId="{72818712-189A-4E58-B789-C7EB2B8F9277}" destId="{B090D242-3252-4809-BA9D-69A737BE2E8D}" srcOrd="0" destOrd="0" presId="urn:microsoft.com/office/officeart/2005/8/layout/hierarchy1"/>
    <dgm:cxn modelId="{D990C35B-1364-4F95-AC45-4990ADB4CC77}" srcId="{B2E2952F-70FE-4811-BEBC-E3394935AE1B}" destId="{72818712-189A-4E58-B789-C7EB2B8F9277}" srcOrd="1" destOrd="0" parTransId="{9BAD7C2B-4435-4F5B-A0DD-B42485F8FFD5}" sibTransId="{18BEE08A-8605-48A3-8585-CCA8AF98A09D}"/>
    <dgm:cxn modelId="{527C7F01-B7E5-45E4-90CA-9FF68BF5F49D}" type="presOf" srcId="{59858A44-8B8F-43E1-B588-4E2057185192}" destId="{40E42319-714D-4035-A5C0-43008F8BD701}" srcOrd="0" destOrd="0" presId="urn:microsoft.com/office/officeart/2005/8/layout/hierarchy1"/>
    <dgm:cxn modelId="{EB99E380-690F-45BD-8542-1BEE3118F8DA}" srcId="{D86DDDF6-C4BF-47C4-8C14-D49027D1684B}" destId="{E47C9DB1-9D4D-4D69-A550-33629C7C8E89}" srcOrd="1" destOrd="0" parTransId="{59CBA6A7-1B02-499B-9400-575BDCD7E5AD}" sibTransId="{B66A9BCE-1FA9-4643-A15A-41A544BAED1D}"/>
    <dgm:cxn modelId="{782CF019-E3B3-41BC-82AC-8F00F27EF9FE}" srcId="{C4879A6A-9C6C-4134-95F3-D9FA75AD289A}" destId="{EA6C045E-912C-4D0A-ADFE-00D3BD52ABA1}" srcOrd="2" destOrd="0" parTransId="{732CF16F-B333-4420-8360-4DD24697ADB6}" sibTransId="{177931D9-9CE0-48B8-9BE8-95C6B9372CF8}"/>
    <dgm:cxn modelId="{963C9031-641C-4727-9DC4-184438ECD1A5}" type="presOf" srcId="{27F74865-C4AC-4724-BEED-20F7D608E9C7}" destId="{462E92AB-37EB-4A2A-BA98-8B4C1567A8B5}" srcOrd="0" destOrd="0" presId="urn:microsoft.com/office/officeart/2005/8/layout/hierarchy1"/>
    <dgm:cxn modelId="{9F2B36CC-16CB-4D33-854F-86BE9E959B91}" type="presOf" srcId="{59CBA6A7-1B02-499B-9400-575BDCD7E5AD}" destId="{C8E947C0-91D9-45AC-A9FA-69A459D052C2}" srcOrd="0" destOrd="0" presId="urn:microsoft.com/office/officeart/2005/8/layout/hierarchy1"/>
    <dgm:cxn modelId="{C5BADBAD-660A-4EB2-9F1A-BABBCA27EA06}" type="presOf" srcId="{1404CC25-1A5E-44DE-B74B-95554A88B672}" destId="{7A7DE21A-82CF-4B78-823E-DDB05C7950B8}" srcOrd="0" destOrd="0" presId="urn:microsoft.com/office/officeart/2005/8/layout/hierarchy1"/>
    <dgm:cxn modelId="{08AD0B0A-0212-4B99-AB5D-1E13B1BABEC7}" type="presOf" srcId="{B2E2952F-70FE-4811-BEBC-E3394935AE1B}" destId="{27E4FAD6-2F54-4CE3-B705-964BF5BE44E6}" srcOrd="0" destOrd="0" presId="urn:microsoft.com/office/officeart/2005/8/layout/hierarchy1"/>
    <dgm:cxn modelId="{3A4E1048-4768-4BD5-A86D-A24C7331D1AF}" type="presOf" srcId="{732CF16F-B333-4420-8360-4DD24697ADB6}" destId="{6BD5143C-A79C-4948-90D7-ED1ED78C997B}" srcOrd="0" destOrd="0" presId="urn:microsoft.com/office/officeart/2005/8/layout/hierarchy1"/>
    <dgm:cxn modelId="{1AC52839-17CD-48E2-A240-8C1281F87393}" srcId="{C4879A6A-9C6C-4134-95F3-D9FA75AD289A}" destId="{17F6A0FA-01DB-40E8-8D39-3111258DA6E1}" srcOrd="0" destOrd="0" parTransId="{30C866FC-7E95-4893-869D-DC1333AC2676}" sibTransId="{A6E2807E-9D8C-4095-AEAB-F71BF782F1C6}"/>
    <dgm:cxn modelId="{EEC0EB16-E242-4E27-A4CC-09E7EE5A8F6C}" type="presOf" srcId="{85643C83-FF50-442A-8CC2-8BB27897E67C}" destId="{7BA5F2C3-FBAC-40C2-8DD8-0462FAA41CF4}" srcOrd="0" destOrd="0" presId="urn:microsoft.com/office/officeart/2005/8/layout/hierarchy1"/>
    <dgm:cxn modelId="{5B9AFDA8-390C-4FA7-96C9-B5A63500662C}" type="presParOf" srcId="{27E4FAD6-2F54-4CE3-B705-964BF5BE44E6}" destId="{EC739419-EA1D-40E0-A6DC-FF2B659C6993}" srcOrd="0" destOrd="0" presId="urn:microsoft.com/office/officeart/2005/8/layout/hierarchy1"/>
    <dgm:cxn modelId="{470FEA2A-2CC3-4BF2-A050-555080F90E88}" type="presParOf" srcId="{EC739419-EA1D-40E0-A6DC-FF2B659C6993}" destId="{5137692C-1BEC-4600-8E5D-02EEC76DA2D9}" srcOrd="0" destOrd="0" presId="urn:microsoft.com/office/officeart/2005/8/layout/hierarchy1"/>
    <dgm:cxn modelId="{23D61F2D-3FE9-4477-8031-BBAB81682141}" type="presParOf" srcId="{5137692C-1BEC-4600-8E5D-02EEC76DA2D9}" destId="{2C7AC868-48AF-4612-8800-DA00F54448C2}" srcOrd="0" destOrd="0" presId="urn:microsoft.com/office/officeart/2005/8/layout/hierarchy1"/>
    <dgm:cxn modelId="{AB52C9D1-A40C-4883-A55C-3780416F613D}" type="presParOf" srcId="{5137692C-1BEC-4600-8E5D-02EEC76DA2D9}" destId="{B663AA7F-B7E1-473E-8810-E3C4B3DF6B61}" srcOrd="1" destOrd="0" presId="urn:microsoft.com/office/officeart/2005/8/layout/hierarchy1"/>
    <dgm:cxn modelId="{2D3639C1-738E-4820-8B29-A7A7A7A4D18E}" type="presParOf" srcId="{EC739419-EA1D-40E0-A6DC-FF2B659C6993}" destId="{5F83EE34-D394-4CD1-8886-A9F39E3B070E}" srcOrd="1" destOrd="0" presId="urn:microsoft.com/office/officeart/2005/8/layout/hierarchy1"/>
    <dgm:cxn modelId="{0E7D6DEB-30A1-44D7-868D-1E48478E6F8D}" type="presParOf" srcId="{5F83EE34-D394-4CD1-8886-A9F39E3B070E}" destId="{D9A157EC-A790-4ECE-A3E0-7124FDA0E5C9}" srcOrd="0" destOrd="0" presId="urn:microsoft.com/office/officeart/2005/8/layout/hierarchy1"/>
    <dgm:cxn modelId="{24361CE8-8C27-4D5B-A6D3-82F41D3A2F82}" type="presParOf" srcId="{5F83EE34-D394-4CD1-8886-A9F39E3B070E}" destId="{F0FF6237-F260-45BF-9C47-EA60D08592D8}" srcOrd="1" destOrd="0" presId="urn:microsoft.com/office/officeart/2005/8/layout/hierarchy1"/>
    <dgm:cxn modelId="{7115F4EE-A5BB-4C8C-8C82-5EFA2144B687}" type="presParOf" srcId="{F0FF6237-F260-45BF-9C47-EA60D08592D8}" destId="{0D45285F-2CF4-404A-9777-BE958A664A4E}" srcOrd="0" destOrd="0" presId="urn:microsoft.com/office/officeart/2005/8/layout/hierarchy1"/>
    <dgm:cxn modelId="{0494C935-4997-4F32-BE2D-7151F9D285B0}" type="presParOf" srcId="{0D45285F-2CF4-404A-9777-BE958A664A4E}" destId="{4D81336D-E929-40C8-B7E5-B168308AD1DA}" srcOrd="0" destOrd="0" presId="urn:microsoft.com/office/officeart/2005/8/layout/hierarchy1"/>
    <dgm:cxn modelId="{9A51B777-5DF3-400F-8FFB-2215761F8883}" type="presParOf" srcId="{0D45285F-2CF4-404A-9777-BE958A664A4E}" destId="{58EF6327-EC57-4870-81EE-7E719CAB9E45}" srcOrd="1" destOrd="0" presId="urn:microsoft.com/office/officeart/2005/8/layout/hierarchy1"/>
    <dgm:cxn modelId="{CE04FED7-7EE0-4B45-8117-EA7A3C29058D}" type="presParOf" srcId="{F0FF6237-F260-45BF-9C47-EA60D08592D8}" destId="{6E9AA7DD-BE80-494A-B54C-09FAA1B41A75}" srcOrd="1" destOrd="0" presId="urn:microsoft.com/office/officeart/2005/8/layout/hierarchy1"/>
    <dgm:cxn modelId="{4438D34F-8AAE-4C3C-8461-8EC7B9E2D6C0}" type="presParOf" srcId="{5F83EE34-D394-4CD1-8886-A9F39E3B070E}" destId="{0B92281D-0B17-44E9-BFFB-19A8EF7B321A}" srcOrd="2" destOrd="0" presId="urn:microsoft.com/office/officeart/2005/8/layout/hierarchy1"/>
    <dgm:cxn modelId="{7B05B7E5-F617-49C3-A46B-47C98C4FAA3E}" type="presParOf" srcId="{5F83EE34-D394-4CD1-8886-A9F39E3B070E}" destId="{273EE160-80FA-4880-A4EB-9347572E9F40}" srcOrd="3" destOrd="0" presId="urn:microsoft.com/office/officeart/2005/8/layout/hierarchy1"/>
    <dgm:cxn modelId="{7A9F14A6-75F7-4361-BC2C-80090A3D0708}" type="presParOf" srcId="{273EE160-80FA-4880-A4EB-9347572E9F40}" destId="{9DF3F666-1C82-4FA8-82A2-FC78D4F52475}" srcOrd="0" destOrd="0" presId="urn:microsoft.com/office/officeart/2005/8/layout/hierarchy1"/>
    <dgm:cxn modelId="{D9224963-3A86-415C-8598-4D60C79369D5}" type="presParOf" srcId="{9DF3F666-1C82-4FA8-82A2-FC78D4F52475}" destId="{781D3F55-390E-40B0-B1E5-F2B3751B4345}" srcOrd="0" destOrd="0" presId="urn:microsoft.com/office/officeart/2005/8/layout/hierarchy1"/>
    <dgm:cxn modelId="{DC67C3EC-591B-4E17-B6A7-5A3E930A471E}" type="presParOf" srcId="{9DF3F666-1C82-4FA8-82A2-FC78D4F52475}" destId="{768087E1-0205-4472-B07F-97AEDD6FE825}" srcOrd="1" destOrd="0" presId="urn:microsoft.com/office/officeart/2005/8/layout/hierarchy1"/>
    <dgm:cxn modelId="{1F3EDA0A-C265-4459-BA46-631344F7E17A}" type="presParOf" srcId="{273EE160-80FA-4880-A4EB-9347572E9F40}" destId="{15089E8D-1CF3-4C33-AA4E-8403DFF0C663}" srcOrd="1" destOrd="0" presId="urn:microsoft.com/office/officeart/2005/8/layout/hierarchy1"/>
    <dgm:cxn modelId="{5E14EB6C-6C19-4989-B564-817E0539CC05}" type="presParOf" srcId="{15089E8D-1CF3-4C33-AA4E-8403DFF0C663}" destId="{462E92AB-37EB-4A2A-BA98-8B4C1567A8B5}" srcOrd="0" destOrd="0" presId="urn:microsoft.com/office/officeart/2005/8/layout/hierarchy1"/>
    <dgm:cxn modelId="{A351FE0E-6602-4866-BEF8-791C042DC5FB}" type="presParOf" srcId="{15089E8D-1CF3-4C33-AA4E-8403DFF0C663}" destId="{4E62BE55-2CB6-4B36-92ED-F27F06060A8A}" srcOrd="1" destOrd="0" presId="urn:microsoft.com/office/officeart/2005/8/layout/hierarchy1"/>
    <dgm:cxn modelId="{E9E50C1A-79EE-4822-88CB-8D12FD65B411}" type="presParOf" srcId="{4E62BE55-2CB6-4B36-92ED-F27F06060A8A}" destId="{DAED750E-3FEE-4631-BF80-5F9BDA8BF92F}" srcOrd="0" destOrd="0" presId="urn:microsoft.com/office/officeart/2005/8/layout/hierarchy1"/>
    <dgm:cxn modelId="{F4D0E975-DCEA-4E0A-AB55-A507BFF34069}" type="presParOf" srcId="{DAED750E-3FEE-4631-BF80-5F9BDA8BF92F}" destId="{C3DD05AE-53BB-4729-BD78-77E73FEE57AB}" srcOrd="0" destOrd="0" presId="urn:microsoft.com/office/officeart/2005/8/layout/hierarchy1"/>
    <dgm:cxn modelId="{7A9CEFF1-7888-47AE-8EAB-7BD02182D793}" type="presParOf" srcId="{DAED750E-3FEE-4631-BF80-5F9BDA8BF92F}" destId="{7BA5F2C3-FBAC-40C2-8DD8-0462FAA41CF4}" srcOrd="1" destOrd="0" presId="urn:microsoft.com/office/officeart/2005/8/layout/hierarchy1"/>
    <dgm:cxn modelId="{9B16EC57-2B4F-4C3C-8BAD-E3C91F1CCE35}" type="presParOf" srcId="{4E62BE55-2CB6-4B36-92ED-F27F06060A8A}" destId="{A00150BD-6233-4542-BF50-FC442AAE70E2}" srcOrd="1" destOrd="0" presId="urn:microsoft.com/office/officeart/2005/8/layout/hierarchy1"/>
    <dgm:cxn modelId="{11163960-0958-4C9E-A8C3-A0D923951090}" type="presParOf" srcId="{15089E8D-1CF3-4C33-AA4E-8403DFF0C663}" destId="{C8E947C0-91D9-45AC-A9FA-69A459D052C2}" srcOrd="2" destOrd="0" presId="urn:microsoft.com/office/officeart/2005/8/layout/hierarchy1"/>
    <dgm:cxn modelId="{1A5CF15C-B062-4819-8BAD-EEF84B984EF7}" type="presParOf" srcId="{15089E8D-1CF3-4C33-AA4E-8403DFF0C663}" destId="{769B9174-ED6A-49C2-8D40-4556DCAFEEA9}" srcOrd="3" destOrd="0" presId="urn:microsoft.com/office/officeart/2005/8/layout/hierarchy1"/>
    <dgm:cxn modelId="{87F017B5-6C5A-41B3-A9B9-2489A839782C}" type="presParOf" srcId="{769B9174-ED6A-49C2-8D40-4556DCAFEEA9}" destId="{44B5B46C-50D3-4BC9-B856-5AB4B4BE6152}" srcOrd="0" destOrd="0" presId="urn:microsoft.com/office/officeart/2005/8/layout/hierarchy1"/>
    <dgm:cxn modelId="{D1F7428B-15FB-4BC6-8F32-984C4CF509F0}" type="presParOf" srcId="{44B5B46C-50D3-4BC9-B856-5AB4B4BE6152}" destId="{6EF23339-37C0-46D8-A983-98E9DAF3200E}" srcOrd="0" destOrd="0" presId="urn:microsoft.com/office/officeart/2005/8/layout/hierarchy1"/>
    <dgm:cxn modelId="{C17196D5-A6EF-4D71-8F2E-854154F159DE}" type="presParOf" srcId="{44B5B46C-50D3-4BC9-B856-5AB4B4BE6152}" destId="{F12A115B-A2B1-43FB-BDFC-AD2BB4895D6B}" srcOrd="1" destOrd="0" presId="urn:microsoft.com/office/officeart/2005/8/layout/hierarchy1"/>
    <dgm:cxn modelId="{A80FDD64-4C1F-42F1-9A59-B14270C3C3DD}" type="presParOf" srcId="{769B9174-ED6A-49C2-8D40-4556DCAFEEA9}" destId="{AD417DEE-DB4D-4F38-8385-EEBCDB670EE2}" srcOrd="1" destOrd="0" presId="urn:microsoft.com/office/officeart/2005/8/layout/hierarchy1"/>
    <dgm:cxn modelId="{4443B743-54DC-493D-B62C-AFC6676BF472}" type="presParOf" srcId="{15089E8D-1CF3-4C33-AA4E-8403DFF0C663}" destId="{40E42319-714D-4035-A5C0-43008F8BD701}" srcOrd="4" destOrd="0" presId="urn:microsoft.com/office/officeart/2005/8/layout/hierarchy1"/>
    <dgm:cxn modelId="{6D9F361D-6819-40B7-B237-34A6D3DB8960}" type="presParOf" srcId="{15089E8D-1CF3-4C33-AA4E-8403DFF0C663}" destId="{1E5B279F-561E-4923-B669-78D7A0C8521D}" srcOrd="5" destOrd="0" presId="urn:microsoft.com/office/officeart/2005/8/layout/hierarchy1"/>
    <dgm:cxn modelId="{AB8A07FC-4401-4C77-81C2-ADE3FD300161}" type="presParOf" srcId="{1E5B279F-561E-4923-B669-78D7A0C8521D}" destId="{87CC44E0-DDB0-407D-BCAD-023A5BACA38B}" srcOrd="0" destOrd="0" presId="urn:microsoft.com/office/officeart/2005/8/layout/hierarchy1"/>
    <dgm:cxn modelId="{69CEAF4D-2962-4171-8BE2-D6A19A9AB10B}" type="presParOf" srcId="{87CC44E0-DDB0-407D-BCAD-023A5BACA38B}" destId="{60B31C9C-076A-4913-979C-CC36D3F1E05A}" srcOrd="0" destOrd="0" presId="urn:microsoft.com/office/officeart/2005/8/layout/hierarchy1"/>
    <dgm:cxn modelId="{0B72D757-14F6-40F1-9397-11A6EEDB3802}" type="presParOf" srcId="{87CC44E0-DDB0-407D-BCAD-023A5BACA38B}" destId="{7A7DE21A-82CF-4B78-823E-DDB05C7950B8}" srcOrd="1" destOrd="0" presId="urn:microsoft.com/office/officeart/2005/8/layout/hierarchy1"/>
    <dgm:cxn modelId="{FDB8EAC1-37E0-42F2-B186-B15CA09178B7}" type="presParOf" srcId="{1E5B279F-561E-4923-B669-78D7A0C8521D}" destId="{C231547B-D86A-4AD2-9633-65E20DB3219D}" srcOrd="1" destOrd="0" presId="urn:microsoft.com/office/officeart/2005/8/layout/hierarchy1"/>
    <dgm:cxn modelId="{15FEC4E4-87A2-4670-8764-F3D4EC71956A}" type="presParOf" srcId="{5F83EE34-D394-4CD1-8886-A9F39E3B070E}" destId="{6BD5143C-A79C-4948-90D7-ED1ED78C997B}" srcOrd="4" destOrd="0" presId="urn:microsoft.com/office/officeart/2005/8/layout/hierarchy1"/>
    <dgm:cxn modelId="{C8DB1E16-9286-4B1B-9A75-A6F0BF855112}" type="presParOf" srcId="{5F83EE34-D394-4CD1-8886-A9F39E3B070E}" destId="{4CD9DCD7-FD55-4DF0-9C96-32CE7FA8FB66}" srcOrd="5" destOrd="0" presId="urn:microsoft.com/office/officeart/2005/8/layout/hierarchy1"/>
    <dgm:cxn modelId="{540FBEFB-0389-4B9D-A0F7-1436E73F599E}" type="presParOf" srcId="{4CD9DCD7-FD55-4DF0-9C96-32CE7FA8FB66}" destId="{2BDE9FC3-6510-4AB0-9F54-987BA8D91BE9}" srcOrd="0" destOrd="0" presId="urn:microsoft.com/office/officeart/2005/8/layout/hierarchy1"/>
    <dgm:cxn modelId="{62C8048C-E4A8-4E3E-A6AF-426BDBC38546}" type="presParOf" srcId="{2BDE9FC3-6510-4AB0-9F54-987BA8D91BE9}" destId="{ADBAEC8D-FEA3-4710-9572-73441044F5B6}" srcOrd="0" destOrd="0" presId="urn:microsoft.com/office/officeart/2005/8/layout/hierarchy1"/>
    <dgm:cxn modelId="{3A133835-E7B4-4C25-9658-F0ECEC17EB70}" type="presParOf" srcId="{2BDE9FC3-6510-4AB0-9F54-987BA8D91BE9}" destId="{C1803866-58DD-48EB-9B8C-2788211798EF}" srcOrd="1" destOrd="0" presId="urn:microsoft.com/office/officeart/2005/8/layout/hierarchy1"/>
    <dgm:cxn modelId="{232916C5-75FA-4A07-9E01-530D142809FA}" type="presParOf" srcId="{4CD9DCD7-FD55-4DF0-9C96-32CE7FA8FB66}" destId="{504E47CD-2934-4547-B5C9-188379F7EEDB}" srcOrd="1" destOrd="0" presId="urn:microsoft.com/office/officeart/2005/8/layout/hierarchy1"/>
    <dgm:cxn modelId="{851F0953-19D1-4844-89B1-F2EE5A4BBA34}" type="presParOf" srcId="{27E4FAD6-2F54-4CE3-B705-964BF5BE44E6}" destId="{A19F4AA3-43EF-4A83-BC46-8CA58352D6AF}" srcOrd="1" destOrd="0" presId="urn:microsoft.com/office/officeart/2005/8/layout/hierarchy1"/>
    <dgm:cxn modelId="{974E50A7-4812-4DFA-92A3-78F617BADB60}" type="presParOf" srcId="{A19F4AA3-43EF-4A83-BC46-8CA58352D6AF}" destId="{14FA7263-EBE3-434B-9136-2F88AE042EEC}" srcOrd="0" destOrd="0" presId="urn:microsoft.com/office/officeart/2005/8/layout/hierarchy1"/>
    <dgm:cxn modelId="{7FC3315E-DDBF-4788-B084-EAFD9BC56951}" type="presParOf" srcId="{14FA7263-EBE3-434B-9136-2F88AE042EEC}" destId="{0619EFC4-BF55-405F-AF43-2020CA36990E}" srcOrd="0" destOrd="0" presId="urn:microsoft.com/office/officeart/2005/8/layout/hierarchy1"/>
    <dgm:cxn modelId="{DA778D7E-F2DC-4996-9A1A-2F6EB2E8F0F2}" type="presParOf" srcId="{14FA7263-EBE3-434B-9136-2F88AE042EEC}" destId="{B090D242-3252-4809-BA9D-69A737BE2E8D}" srcOrd="1" destOrd="0" presId="urn:microsoft.com/office/officeart/2005/8/layout/hierarchy1"/>
    <dgm:cxn modelId="{F52E691E-5D48-4331-B10A-36C505268CBE}" type="presParOf" srcId="{A19F4AA3-43EF-4A83-BC46-8CA58352D6AF}" destId="{939195A2-91EE-4F90-B1B0-EEDB3C0688CE}" srcOrd="1" destOrd="0" presId="urn:microsoft.com/office/officeart/2005/8/layout/hierarchy1"/>
    <dgm:cxn modelId="{A3CB2A7A-16DB-41FC-8AF7-006D0D02D995}" type="presParOf" srcId="{27E4FAD6-2F54-4CE3-B705-964BF5BE44E6}" destId="{372041B9-5405-44C2-9E66-C53BF7923838}" srcOrd="2" destOrd="0" presId="urn:microsoft.com/office/officeart/2005/8/layout/hierarchy1"/>
    <dgm:cxn modelId="{67993BA9-D8DD-49F1-A9A1-B8065B022893}" type="presParOf" srcId="{372041B9-5405-44C2-9E66-C53BF7923838}" destId="{DC8F342B-6358-4D26-9CD8-639582D87C12}" srcOrd="0" destOrd="0" presId="urn:microsoft.com/office/officeart/2005/8/layout/hierarchy1"/>
    <dgm:cxn modelId="{0322CBF7-D38E-4065-B984-E9F1AACE8378}" type="presParOf" srcId="{DC8F342B-6358-4D26-9CD8-639582D87C12}" destId="{DEF6CD1C-9534-443E-9047-2EAC7FA3B8DA}" srcOrd="0" destOrd="0" presId="urn:microsoft.com/office/officeart/2005/8/layout/hierarchy1"/>
    <dgm:cxn modelId="{953E3153-8B1C-4620-BAE4-51348D020A22}" type="presParOf" srcId="{DC8F342B-6358-4D26-9CD8-639582D87C12}" destId="{B16BCDEA-BFFC-44E5-A3C3-E1AAF505D5FF}" srcOrd="1" destOrd="0" presId="urn:microsoft.com/office/officeart/2005/8/layout/hierarchy1"/>
    <dgm:cxn modelId="{3BBF9C54-96F3-4B6A-B91E-AB31AC2D6530}" type="presParOf" srcId="{372041B9-5405-44C2-9E66-C53BF7923838}" destId="{E8C1B91B-4410-4D87-95EF-81DF93C3CAF2}" srcOrd="1" destOrd="0" presId="urn:microsoft.com/office/officeart/2005/8/layout/hierarchy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1A27AD2-5E97-48E0-84EF-20B17869118B}"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pl-PL"/>
        </a:p>
      </dgm:t>
    </dgm:pt>
    <dgm:pt modelId="{396A65D2-580A-4BDD-AC42-9DB53C950293}">
      <dgm:prSet phldrT="[Tekst]"/>
      <dgm:spPr/>
      <dgm:t>
        <a:bodyPr/>
        <a:lstStyle/>
        <a:p>
          <a:r>
            <a:rPr lang="pl-PL" b="1" i="1" dirty="0" err="1" smtClean="0"/>
            <a:t>Iudex</a:t>
          </a:r>
          <a:r>
            <a:rPr lang="pl-PL" b="1" i="1" dirty="0" smtClean="0"/>
            <a:t> </a:t>
          </a:r>
          <a:r>
            <a:rPr lang="pl-PL" b="1" i="1" dirty="0" err="1" smtClean="0"/>
            <a:t>inhabilis</a:t>
          </a:r>
          <a:r>
            <a:rPr lang="pl-PL" b="1" dirty="0" smtClean="0"/>
            <a:t> – z mocy ustawy</a:t>
          </a:r>
          <a:endParaRPr lang="pl-PL" b="1" dirty="0"/>
        </a:p>
      </dgm:t>
    </dgm:pt>
    <dgm:pt modelId="{4BE49B42-4E88-48A6-9F5E-3F08670F348E}" type="parTrans" cxnId="{A8E75F62-1C98-4403-B076-37A06FB75881}">
      <dgm:prSet/>
      <dgm:spPr/>
      <dgm:t>
        <a:bodyPr/>
        <a:lstStyle/>
        <a:p>
          <a:endParaRPr lang="pl-PL"/>
        </a:p>
      </dgm:t>
    </dgm:pt>
    <dgm:pt modelId="{9DA8671E-BBDB-43D0-8B70-5AB7D10B6DA1}" type="sibTrans" cxnId="{A8E75F62-1C98-4403-B076-37A06FB75881}">
      <dgm:prSet/>
      <dgm:spPr/>
      <dgm:t>
        <a:bodyPr/>
        <a:lstStyle/>
        <a:p>
          <a:endParaRPr lang="pl-PL"/>
        </a:p>
      </dgm:t>
    </dgm:pt>
    <dgm:pt modelId="{870FC8F0-2F67-4F27-803A-995C471783D4}">
      <dgm:prSet phldrT="[Tekst]"/>
      <dgm:spPr/>
      <dgm:t>
        <a:bodyPr/>
        <a:lstStyle/>
        <a:p>
          <a:r>
            <a:rPr lang="pl-PL" b="1" i="1" dirty="0" err="1" smtClean="0"/>
            <a:t>Iudex</a:t>
          </a:r>
          <a:r>
            <a:rPr lang="pl-PL" b="1" i="1" dirty="0" smtClean="0"/>
            <a:t> </a:t>
          </a:r>
          <a:r>
            <a:rPr lang="pl-PL" b="1" i="1" dirty="0" err="1" smtClean="0"/>
            <a:t>suspectus</a:t>
          </a:r>
          <a:r>
            <a:rPr lang="pl-PL" b="1" i="1" dirty="0" smtClean="0"/>
            <a:t> </a:t>
          </a:r>
          <a:r>
            <a:rPr lang="pl-PL" b="1" dirty="0" smtClean="0"/>
            <a:t>– na żądanie sędziego lub wniosek strony</a:t>
          </a:r>
          <a:endParaRPr lang="pl-PL" b="1" dirty="0"/>
        </a:p>
      </dgm:t>
    </dgm:pt>
    <dgm:pt modelId="{525952EE-DD33-4EA4-BFF1-DFD8C8BB6821}" type="parTrans" cxnId="{71922B39-C370-41D1-BE00-1331C49F91C4}">
      <dgm:prSet/>
      <dgm:spPr/>
      <dgm:t>
        <a:bodyPr/>
        <a:lstStyle/>
        <a:p>
          <a:endParaRPr lang="pl-PL"/>
        </a:p>
      </dgm:t>
    </dgm:pt>
    <dgm:pt modelId="{02A2D523-D7AD-49C3-8D8F-35158C4E9EDE}" type="sibTrans" cxnId="{71922B39-C370-41D1-BE00-1331C49F91C4}">
      <dgm:prSet/>
      <dgm:spPr/>
      <dgm:t>
        <a:bodyPr/>
        <a:lstStyle/>
        <a:p>
          <a:endParaRPr lang="pl-PL"/>
        </a:p>
      </dgm:t>
    </dgm:pt>
    <dgm:pt modelId="{6CC82CE2-0B02-4F6D-812F-7D8AD37FB9E7}">
      <dgm:prSet/>
      <dgm:spPr/>
      <dgm:t>
        <a:bodyPr/>
        <a:lstStyle/>
        <a:p>
          <a:r>
            <a:rPr lang="pl-PL" dirty="0" smtClean="0"/>
            <a:t>na skutek wystąpienia przyczyny enumeratywnie wymienionej w katalogu zawartym w przepisie art. </a:t>
          </a:r>
          <a:r>
            <a:rPr lang="pl-PL" b="1" dirty="0" smtClean="0"/>
            <a:t>48 KPC</a:t>
          </a:r>
          <a:endParaRPr lang="pl-PL" b="1" dirty="0"/>
        </a:p>
      </dgm:t>
    </dgm:pt>
    <dgm:pt modelId="{1320A568-1A90-467A-9046-4AE0E0F56DA8}" type="parTrans" cxnId="{89B31F7C-A639-4427-B72A-0D85BDD2BD1E}">
      <dgm:prSet/>
      <dgm:spPr/>
      <dgm:t>
        <a:bodyPr/>
        <a:lstStyle/>
        <a:p>
          <a:endParaRPr lang="pl-PL"/>
        </a:p>
      </dgm:t>
    </dgm:pt>
    <dgm:pt modelId="{44CBCEF9-9DDD-42D8-85BF-0500C1F45C7E}" type="sibTrans" cxnId="{89B31F7C-A639-4427-B72A-0D85BDD2BD1E}">
      <dgm:prSet/>
      <dgm:spPr/>
      <dgm:t>
        <a:bodyPr/>
        <a:lstStyle/>
        <a:p>
          <a:endParaRPr lang="pl-PL"/>
        </a:p>
      </dgm:t>
    </dgm:pt>
    <dgm:pt modelId="{8B952D30-027C-47C2-82CC-E89A332219AA}">
      <dgm:prSet/>
      <dgm:spPr/>
      <dgm:t>
        <a:bodyPr/>
        <a:lstStyle/>
        <a:p>
          <a:r>
            <a:rPr lang="pl-PL" dirty="0" smtClean="0"/>
            <a:t>wystąpiła okoliczność tego rodzaju, że mogłaby wywołać uzasadnioną wątpliwość co do bezstronności sędziego w danej sprawie - </a:t>
          </a:r>
          <a:r>
            <a:rPr lang="pl-PL" b="1" dirty="0" smtClean="0"/>
            <a:t>art. 49 KPC</a:t>
          </a:r>
          <a:endParaRPr lang="pl-PL" b="1" dirty="0"/>
        </a:p>
      </dgm:t>
    </dgm:pt>
    <dgm:pt modelId="{37D499F5-9429-4A06-8F14-6A043D378B47}" type="parTrans" cxnId="{9D59914D-4C6C-4D43-9930-75CA1160CE68}">
      <dgm:prSet/>
      <dgm:spPr/>
      <dgm:t>
        <a:bodyPr/>
        <a:lstStyle/>
        <a:p>
          <a:endParaRPr lang="pl-PL"/>
        </a:p>
      </dgm:t>
    </dgm:pt>
    <dgm:pt modelId="{131B06B6-552C-47AE-9537-B9D8C10C45FF}" type="sibTrans" cxnId="{9D59914D-4C6C-4D43-9930-75CA1160CE68}">
      <dgm:prSet/>
      <dgm:spPr/>
      <dgm:t>
        <a:bodyPr/>
        <a:lstStyle/>
        <a:p>
          <a:endParaRPr lang="pl-PL"/>
        </a:p>
      </dgm:t>
    </dgm:pt>
    <dgm:pt modelId="{7D72CEE8-F3CD-4D89-A9CD-B67587090680}" type="pres">
      <dgm:prSet presAssocID="{21A27AD2-5E97-48E0-84EF-20B17869118B}" presName="hierChild1" presStyleCnt="0">
        <dgm:presLayoutVars>
          <dgm:chPref val="1"/>
          <dgm:dir/>
          <dgm:animOne val="branch"/>
          <dgm:animLvl val="lvl"/>
          <dgm:resizeHandles/>
        </dgm:presLayoutVars>
      </dgm:prSet>
      <dgm:spPr/>
      <dgm:t>
        <a:bodyPr/>
        <a:lstStyle/>
        <a:p>
          <a:endParaRPr lang="pl-PL"/>
        </a:p>
      </dgm:t>
    </dgm:pt>
    <dgm:pt modelId="{77D2325C-5902-402C-9B7B-1306030B6F03}" type="pres">
      <dgm:prSet presAssocID="{396A65D2-580A-4BDD-AC42-9DB53C950293}" presName="hierRoot1" presStyleCnt="0"/>
      <dgm:spPr/>
    </dgm:pt>
    <dgm:pt modelId="{C2B0F9C0-685A-4F57-B836-BFB4C642A8C8}" type="pres">
      <dgm:prSet presAssocID="{396A65D2-580A-4BDD-AC42-9DB53C950293}" presName="composite" presStyleCnt="0"/>
      <dgm:spPr/>
    </dgm:pt>
    <dgm:pt modelId="{FB576475-411E-4860-A27C-B4587098BF83}" type="pres">
      <dgm:prSet presAssocID="{396A65D2-580A-4BDD-AC42-9DB53C950293}" presName="background" presStyleLbl="node0" presStyleIdx="0" presStyleCnt="2"/>
      <dgm:spPr/>
    </dgm:pt>
    <dgm:pt modelId="{295927D9-B90E-45A2-B808-4896672F838C}" type="pres">
      <dgm:prSet presAssocID="{396A65D2-580A-4BDD-AC42-9DB53C950293}" presName="text" presStyleLbl="fgAcc0" presStyleIdx="0" presStyleCnt="2">
        <dgm:presLayoutVars>
          <dgm:chPref val="3"/>
        </dgm:presLayoutVars>
      </dgm:prSet>
      <dgm:spPr/>
      <dgm:t>
        <a:bodyPr/>
        <a:lstStyle/>
        <a:p>
          <a:endParaRPr lang="pl-PL"/>
        </a:p>
      </dgm:t>
    </dgm:pt>
    <dgm:pt modelId="{2DA48D19-A7E3-4C28-91D5-694F122843D7}" type="pres">
      <dgm:prSet presAssocID="{396A65D2-580A-4BDD-AC42-9DB53C950293}" presName="hierChild2" presStyleCnt="0"/>
      <dgm:spPr/>
    </dgm:pt>
    <dgm:pt modelId="{CBCB909B-AC6E-4510-ACF6-E1EE232FD7D3}" type="pres">
      <dgm:prSet presAssocID="{1320A568-1A90-467A-9046-4AE0E0F56DA8}" presName="Name10" presStyleLbl="parChTrans1D2" presStyleIdx="0" presStyleCnt="2"/>
      <dgm:spPr/>
      <dgm:t>
        <a:bodyPr/>
        <a:lstStyle/>
        <a:p>
          <a:endParaRPr lang="pl-PL"/>
        </a:p>
      </dgm:t>
    </dgm:pt>
    <dgm:pt modelId="{069E6472-7E74-4C9F-9A54-40F510990D3E}" type="pres">
      <dgm:prSet presAssocID="{6CC82CE2-0B02-4F6D-812F-7D8AD37FB9E7}" presName="hierRoot2" presStyleCnt="0"/>
      <dgm:spPr/>
    </dgm:pt>
    <dgm:pt modelId="{3C94C410-86FE-4996-9FB0-56BC5BC18A04}" type="pres">
      <dgm:prSet presAssocID="{6CC82CE2-0B02-4F6D-812F-7D8AD37FB9E7}" presName="composite2" presStyleCnt="0"/>
      <dgm:spPr/>
    </dgm:pt>
    <dgm:pt modelId="{3A356D0C-5081-4E01-8B7D-43E622563AA8}" type="pres">
      <dgm:prSet presAssocID="{6CC82CE2-0B02-4F6D-812F-7D8AD37FB9E7}" presName="background2" presStyleLbl="node2" presStyleIdx="0" presStyleCnt="2"/>
      <dgm:spPr/>
    </dgm:pt>
    <dgm:pt modelId="{9CF9908B-C07F-451D-B724-62C247EE98C6}" type="pres">
      <dgm:prSet presAssocID="{6CC82CE2-0B02-4F6D-812F-7D8AD37FB9E7}" presName="text2" presStyleLbl="fgAcc2" presStyleIdx="0" presStyleCnt="2">
        <dgm:presLayoutVars>
          <dgm:chPref val="3"/>
        </dgm:presLayoutVars>
      </dgm:prSet>
      <dgm:spPr/>
      <dgm:t>
        <a:bodyPr/>
        <a:lstStyle/>
        <a:p>
          <a:endParaRPr lang="pl-PL"/>
        </a:p>
      </dgm:t>
    </dgm:pt>
    <dgm:pt modelId="{2ED43344-7231-4E3E-8D6C-E08F3CA7B243}" type="pres">
      <dgm:prSet presAssocID="{6CC82CE2-0B02-4F6D-812F-7D8AD37FB9E7}" presName="hierChild3" presStyleCnt="0"/>
      <dgm:spPr/>
    </dgm:pt>
    <dgm:pt modelId="{03A99E36-F8E0-4A26-ACA1-8B7820B6864B}" type="pres">
      <dgm:prSet presAssocID="{870FC8F0-2F67-4F27-803A-995C471783D4}" presName="hierRoot1" presStyleCnt="0"/>
      <dgm:spPr/>
    </dgm:pt>
    <dgm:pt modelId="{D22B7762-1F67-48FC-B5BB-DCB75DDA47DD}" type="pres">
      <dgm:prSet presAssocID="{870FC8F0-2F67-4F27-803A-995C471783D4}" presName="composite" presStyleCnt="0"/>
      <dgm:spPr/>
    </dgm:pt>
    <dgm:pt modelId="{AEF1B68F-2880-4810-8D2E-750C00555E77}" type="pres">
      <dgm:prSet presAssocID="{870FC8F0-2F67-4F27-803A-995C471783D4}" presName="background" presStyleLbl="node0" presStyleIdx="1" presStyleCnt="2"/>
      <dgm:spPr/>
    </dgm:pt>
    <dgm:pt modelId="{C553344C-8A0E-45C1-A997-C21CE4BE6840}" type="pres">
      <dgm:prSet presAssocID="{870FC8F0-2F67-4F27-803A-995C471783D4}" presName="text" presStyleLbl="fgAcc0" presStyleIdx="1" presStyleCnt="2">
        <dgm:presLayoutVars>
          <dgm:chPref val="3"/>
        </dgm:presLayoutVars>
      </dgm:prSet>
      <dgm:spPr/>
      <dgm:t>
        <a:bodyPr/>
        <a:lstStyle/>
        <a:p>
          <a:endParaRPr lang="pl-PL"/>
        </a:p>
      </dgm:t>
    </dgm:pt>
    <dgm:pt modelId="{933245E1-7524-430A-B257-16F614D5AFA2}" type="pres">
      <dgm:prSet presAssocID="{870FC8F0-2F67-4F27-803A-995C471783D4}" presName="hierChild2" presStyleCnt="0"/>
      <dgm:spPr/>
    </dgm:pt>
    <dgm:pt modelId="{0E10E498-BA9F-4DE0-916A-AE88571AC623}" type="pres">
      <dgm:prSet presAssocID="{37D499F5-9429-4A06-8F14-6A043D378B47}" presName="Name10" presStyleLbl="parChTrans1D2" presStyleIdx="1" presStyleCnt="2"/>
      <dgm:spPr/>
      <dgm:t>
        <a:bodyPr/>
        <a:lstStyle/>
        <a:p>
          <a:endParaRPr lang="pl-PL"/>
        </a:p>
      </dgm:t>
    </dgm:pt>
    <dgm:pt modelId="{2875F7A8-1A2D-4B31-838E-81E2FF36C0E2}" type="pres">
      <dgm:prSet presAssocID="{8B952D30-027C-47C2-82CC-E89A332219AA}" presName="hierRoot2" presStyleCnt="0"/>
      <dgm:spPr/>
    </dgm:pt>
    <dgm:pt modelId="{7A70E06E-9B12-43A0-B114-9022ADFFD4A5}" type="pres">
      <dgm:prSet presAssocID="{8B952D30-027C-47C2-82CC-E89A332219AA}" presName="composite2" presStyleCnt="0"/>
      <dgm:spPr/>
    </dgm:pt>
    <dgm:pt modelId="{0EE388EC-EC1F-4696-A6A3-E2C3DE1B71C2}" type="pres">
      <dgm:prSet presAssocID="{8B952D30-027C-47C2-82CC-E89A332219AA}" presName="background2" presStyleLbl="node2" presStyleIdx="1" presStyleCnt="2"/>
      <dgm:spPr/>
    </dgm:pt>
    <dgm:pt modelId="{EFC3EB65-70AB-4832-BF47-60AE93D4CEB8}" type="pres">
      <dgm:prSet presAssocID="{8B952D30-027C-47C2-82CC-E89A332219AA}" presName="text2" presStyleLbl="fgAcc2" presStyleIdx="1" presStyleCnt="2">
        <dgm:presLayoutVars>
          <dgm:chPref val="3"/>
        </dgm:presLayoutVars>
      </dgm:prSet>
      <dgm:spPr/>
      <dgm:t>
        <a:bodyPr/>
        <a:lstStyle/>
        <a:p>
          <a:endParaRPr lang="pl-PL"/>
        </a:p>
      </dgm:t>
    </dgm:pt>
    <dgm:pt modelId="{72646C8E-544E-4DE1-AA88-7E121BAD1A57}" type="pres">
      <dgm:prSet presAssocID="{8B952D30-027C-47C2-82CC-E89A332219AA}" presName="hierChild3" presStyleCnt="0"/>
      <dgm:spPr/>
    </dgm:pt>
  </dgm:ptLst>
  <dgm:cxnLst>
    <dgm:cxn modelId="{76178232-1BFA-43DF-8F76-00F4340EDB67}" type="presOf" srcId="{21A27AD2-5E97-48E0-84EF-20B17869118B}" destId="{7D72CEE8-F3CD-4D89-A9CD-B67587090680}" srcOrd="0" destOrd="0" presId="urn:microsoft.com/office/officeart/2005/8/layout/hierarchy1"/>
    <dgm:cxn modelId="{71922B39-C370-41D1-BE00-1331C49F91C4}" srcId="{21A27AD2-5E97-48E0-84EF-20B17869118B}" destId="{870FC8F0-2F67-4F27-803A-995C471783D4}" srcOrd="1" destOrd="0" parTransId="{525952EE-DD33-4EA4-BFF1-DFD8C8BB6821}" sibTransId="{02A2D523-D7AD-49C3-8D8F-35158C4E9EDE}"/>
    <dgm:cxn modelId="{96B634CE-0E9C-46D5-AB39-588786FE0AD3}" type="presOf" srcId="{1320A568-1A90-467A-9046-4AE0E0F56DA8}" destId="{CBCB909B-AC6E-4510-ACF6-E1EE232FD7D3}" srcOrd="0" destOrd="0" presId="urn:microsoft.com/office/officeart/2005/8/layout/hierarchy1"/>
    <dgm:cxn modelId="{153EBA3C-1189-40E4-B3C6-9C6DCE6E4CAE}" type="presOf" srcId="{6CC82CE2-0B02-4F6D-812F-7D8AD37FB9E7}" destId="{9CF9908B-C07F-451D-B724-62C247EE98C6}" srcOrd="0" destOrd="0" presId="urn:microsoft.com/office/officeart/2005/8/layout/hierarchy1"/>
    <dgm:cxn modelId="{7C5EAA32-E49A-414E-B712-040E976B9FD3}" type="presOf" srcId="{870FC8F0-2F67-4F27-803A-995C471783D4}" destId="{C553344C-8A0E-45C1-A997-C21CE4BE6840}" srcOrd="0" destOrd="0" presId="urn:microsoft.com/office/officeart/2005/8/layout/hierarchy1"/>
    <dgm:cxn modelId="{A8E75F62-1C98-4403-B076-37A06FB75881}" srcId="{21A27AD2-5E97-48E0-84EF-20B17869118B}" destId="{396A65D2-580A-4BDD-AC42-9DB53C950293}" srcOrd="0" destOrd="0" parTransId="{4BE49B42-4E88-48A6-9F5E-3F08670F348E}" sibTransId="{9DA8671E-BBDB-43D0-8B70-5AB7D10B6DA1}"/>
    <dgm:cxn modelId="{9D59914D-4C6C-4D43-9930-75CA1160CE68}" srcId="{870FC8F0-2F67-4F27-803A-995C471783D4}" destId="{8B952D30-027C-47C2-82CC-E89A332219AA}" srcOrd="0" destOrd="0" parTransId="{37D499F5-9429-4A06-8F14-6A043D378B47}" sibTransId="{131B06B6-552C-47AE-9537-B9D8C10C45FF}"/>
    <dgm:cxn modelId="{89B31F7C-A639-4427-B72A-0D85BDD2BD1E}" srcId="{396A65D2-580A-4BDD-AC42-9DB53C950293}" destId="{6CC82CE2-0B02-4F6D-812F-7D8AD37FB9E7}" srcOrd="0" destOrd="0" parTransId="{1320A568-1A90-467A-9046-4AE0E0F56DA8}" sibTransId="{44CBCEF9-9DDD-42D8-85BF-0500C1F45C7E}"/>
    <dgm:cxn modelId="{C683E92C-FE03-486D-83BE-9ACB768A4BA7}" type="presOf" srcId="{37D499F5-9429-4A06-8F14-6A043D378B47}" destId="{0E10E498-BA9F-4DE0-916A-AE88571AC623}" srcOrd="0" destOrd="0" presId="urn:microsoft.com/office/officeart/2005/8/layout/hierarchy1"/>
    <dgm:cxn modelId="{3E4871E5-973A-4877-B4E9-BD35BA68279A}" type="presOf" srcId="{8B952D30-027C-47C2-82CC-E89A332219AA}" destId="{EFC3EB65-70AB-4832-BF47-60AE93D4CEB8}" srcOrd="0" destOrd="0" presId="urn:microsoft.com/office/officeart/2005/8/layout/hierarchy1"/>
    <dgm:cxn modelId="{F5DDB011-E0CC-457F-BF62-0139F2DDD0F3}" type="presOf" srcId="{396A65D2-580A-4BDD-AC42-9DB53C950293}" destId="{295927D9-B90E-45A2-B808-4896672F838C}" srcOrd="0" destOrd="0" presId="urn:microsoft.com/office/officeart/2005/8/layout/hierarchy1"/>
    <dgm:cxn modelId="{3213F522-F317-4671-AA13-4574BED0B5B1}" type="presParOf" srcId="{7D72CEE8-F3CD-4D89-A9CD-B67587090680}" destId="{77D2325C-5902-402C-9B7B-1306030B6F03}" srcOrd="0" destOrd="0" presId="urn:microsoft.com/office/officeart/2005/8/layout/hierarchy1"/>
    <dgm:cxn modelId="{01479D3E-4512-42B1-9860-BF29C277CFEE}" type="presParOf" srcId="{77D2325C-5902-402C-9B7B-1306030B6F03}" destId="{C2B0F9C0-685A-4F57-B836-BFB4C642A8C8}" srcOrd="0" destOrd="0" presId="urn:microsoft.com/office/officeart/2005/8/layout/hierarchy1"/>
    <dgm:cxn modelId="{3CDF2149-FD4A-461A-AB6C-BC1D92D3E56D}" type="presParOf" srcId="{C2B0F9C0-685A-4F57-B836-BFB4C642A8C8}" destId="{FB576475-411E-4860-A27C-B4587098BF83}" srcOrd="0" destOrd="0" presId="urn:microsoft.com/office/officeart/2005/8/layout/hierarchy1"/>
    <dgm:cxn modelId="{3E792BCA-9763-4141-AFFF-61963ACBA54B}" type="presParOf" srcId="{C2B0F9C0-685A-4F57-B836-BFB4C642A8C8}" destId="{295927D9-B90E-45A2-B808-4896672F838C}" srcOrd="1" destOrd="0" presId="urn:microsoft.com/office/officeart/2005/8/layout/hierarchy1"/>
    <dgm:cxn modelId="{8FD9C3D1-11DF-447A-B0DD-47B678BBA7FB}" type="presParOf" srcId="{77D2325C-5902-402C-9B7B-1306030B6F03}" destId="{2DA48D19-A7E3-4C28-91D5-694F122843D7}" srcOrd="1" destOrd="0" presId="urn:microsoft.com/office/officeart/2005/8/layout/hierarchy1"/>
    <dgm:cxn modelId="{2B1F68E3-3FAD-4AFC-84C9-A8DAFCA908C8}" type="presParOf" srcId="{2DA48D19-A7E3-4C28-91D5-694F122843D7}" destId="{CBCB909B-AC6E-4510-ACF6-E1EE232FD7D3}" srcOrd="0" destOrd="0" presId="urn:microsoft.com/office/officeart/2005/8/layout/hierarchy1"/>
    <dgm:cxn modelId="{1FB7B186-01C9-4A12-85E6-C651F69FF2EF}" type="presParOf" srcId="{2DA48D19-A7E3-4C28-91D5-694F122843D7}" destId="{069E6472-7E74-4C9F-9A54-40F510990D3E}" srcOrd="1" destOrd="0" presId="urn:microsoft.com/office/officeart/2005/8/layout/hierarchy1"/>
    <dgm:cxn modelId="{04787447-7FDE-489F-998C-58C90F595FAF}" type="presParOf" srcId="{069E6472-7E74-4C9F-9A54-40F510990D3E}" destId="{3C94C410-86FE-4996-9FB0-56BC5BC18A04}" srcOrd="0" destOrd="0" presId="urn:microsoft.com/office/officeart/2005/8/layout/hierarchy1"/>
    <dgm:cxn modelId="{9E7EE4A9-7F80-405A-95DE-3EF5CDB4969E}" type="presParOf" srcId="{3C94C410-86FE-4996-9FB0-56BC5BC18A04}" destId="{3A356D0C-5081-4E01-8B7D-43E622563AA8}" srcOrd="0" destOrd="0" presId="urn:microsoft.com/office/officeart/2005/8/layout/hierarchy1"/>
    <dgm:cxn modelId="{200FA2C3-AE49-4588-AEAA-D8FE2E70C16D}" type="presParOf" srcId="{3C94C410-86FE-4996-9FB0-56BC5BC18A04}" destId="{9CF9908B-C07F-451D-B724-62C247EE98C6}" srcOrd="1" destOrd="0" presId="urn:microsoft.com/office/officeart/2005/8/layout/hierarchy1"/>
    <dgm:cxn modelId="{BD495A29-B085-4B50-886B-043E573CA1A4}" type="presParOf" srcId="{069E6472-7E74-4C9F-9A54-40F510990D3E}" destId="{2ED43344-7231-4E3E-8D6C-E08F3CA7B243}" srcOrd="1" destOrd="0" presId="urn:microsoft.com/office/officeart/2005/8/layout/hierarchy1"/>
    <dgm:cxn modelId="{DE138E75-C3D0-4A73-9886-EE59AE39BDE4}" type="presParOf" srcId="{7D72CEE8-F3CD-4D89-A9CD-B67587090680}" destId="{03A99E36-F8E0-4A26-ACA1-8B7820B6864B}" srcOrd="1" destOrd="0" presId="urn:microsoft.com/office/officeart/2005/8/layout/hierarchy1"/>
    <dgm:cxn modelId="{3AD700D5-CCEE-4F18-807F-4941457E0656}" type="presParOf" srcId="{03A99E36-F8E0-4A26-ACA1-8B7820B6864B}" destId="{D22B7762-1F67-48FC-B5BB-DCB75DDA47DD}" srcOrd="0" destOrd="0" presId="urn:microsoft.com/office/officeart/2005/8/layout/hierarchy1"/>
    <dgm:cxn modelId="{A240BC76-B2DC-4539-83E8-28CE715F22F1}" type="presParOf" srcId="{D22B7762-1F67-48FC-B5BB-DCB75DDA47DD}" destId="{AEF1B68F-2880-4810-8D2E-750C00555E77}" srcOrd="0" destOrd="0" presId="urn:microsoft.com/office/officeart/2005/8/layout/hierarchy1"/>
    <dgm:cxn modelId="{012490A2-CF21-4E73-A7A4-C2BF6829A35E}" type="presParOf" srcId="{D22B7762-1F67-48FC-B5BB-DCB75DDA47DD}" destId="{C553344C-8A0E-45C1-A997-C21CE4BE6840}" srcOrd="1" destOrd="0" presId="urn:microsoft.com/office/officeart/2005/8/layout/hierarchy1"/>
    <dgm:cxn modelId="{53E23771-0722-463A-92EF-261630968A98}" type="presParOf" srcId="{03A99E36-F8E0-4A26-ACA1-8B7820B6864B}" destId="{933245E1-7524-430A-B257-16F614D5AFA2}" srcOrd="1" destOrd="0" presId="urn:microsoft.com/office/officeart/2005/8/layout/hierarchy1"/>
    <dgm:cxn modelId="{16496D43-9525-4F00-A1D1-A052074C8850}" type="presParOf" srcId="{933245E1-7524-430A-B257-16F614D5AFA2}" destId="{0E10E498-BA9F-4DE0-916A-AE88571AC623}" srcOrd="0" destOrd="0" presId="urn:microsoft.com/office/officeart/2005/8/layout/hierarchy1"/>
    <dgm:cxn modelId="{FEABC136-B33A-47AC-9332-BD22685F777A}" type="presParOf" srcId="{933245E1-7524-430A-B257-16F614D5AFA2}" destId="{2875F7A8-1A2D-4B31-838E-81E2FF36C0E2}" srcOrd="1" destOrd="0" presId="urn:microsoft.com/office/officeart/2005/8/layout/hierarchy1"/>
    <dgm:cxn modelId="{67F5396F-5CF4-493B-93DB-3F4160A42097}" type="presParOf" srcId="{2875F7A8-1A2D-4B31-838E-81E2FF36C0E2}" destId="{7A70E06E-9B12-43A0-B114-9022ADFFD4A5}" srcOrd="0" destOrd="0" presId="urn:microsoft.com/office/officeart/2005/8/layout/hierarchy1"/>
    <dgm:cxn modelId="{ED476785-373E-4DF4-B11E-67D832B5E2C3}" type="presParOf" srcId="{7A70E06E-9B12-43A0-B114-9022ADFFD4A5}" destId="{0EE388EC-EC1F-4696-A6A3-E2C3DE1B71C2}" srcOrd="0" destOrd="0" presId="urn:microsoft.com/office/officeart/2005/8/layout/hierarchy1"/>
    <dgm:cxn modelId="{9022C84F-A904-4481-AECD-EB55EFAF645C}" type="presParOf" srcId="{7A70E06E-9B12-43A0-B114-9022ADFFD4A5}" destId="{EFC3EB65-70AB-4832-BF47-60AE93D4CEB8}" srcOrd="1" destOrd="0" presId="urn:microsoft.com/office/officeart/2005/8/layout/hierarchy1"/>
    <dgm:cxn modelId="{0C412A97-4A3E-4494-9191-9B759FB9C3B0}" type="presParOf" srcId="{2875F7A8-1A2D-4B31-838E-81E2FF36C0E2}" destId="{72646C8E-544E-4DE1-AA88-7E121BAD1A57}" srcOrd="1" destOrd="0" presId="urn:microsoft.com/office/officeart/2005/8/layout/hierarchy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BD5143C-A79C-4948-90D7-ED1ED78C997B}">
      <dsp:nvSpPr>
        <dsp:cNvPr id="0" name=""/>
        <dsp:cNvSpPr/>
      </dsp:nvSpPr>
      <dsp:spPr>
        <a:xfrm>
          <a:off x="2817755" y="846325"/>
          <a:ext cx="1625572" cy="386812"/>
        </a:xfrm>
        <a:custGeom>
          <a:avLst/>
          <a:gdLst/>
          <a:ahLst/>
          <a:cxnLst/>
          <a:rect l="0" t="0" r="0" b="0"/>
          <a:pathLst>
            <a:path>
              <a:moveTo>
                <a:pt x="0" y="0"/>
              </a:moveTo>
              <a:lnTo>
                <a:pt x="0" y="263601"/>
              </a:lnTo>
              <a:lnTo>
                <a:pt x="1625572" y="263601"/>
              </a:lnTo>
              <a:lnTo>
                <a:pt x="1625572" y="386812"/>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0E42319-714D-4035-A5C0-43008F8BD701}">
      <dsp:nvSpPr>
        <dsp:cNvPr id="0" name=""/>
        <dsp:cNvSpPr/>
      </dsp:nvSpPr>
      <dsp:spPr>
        <a:xfrm>
          <a:off x="2817755" y="2077696"/>
          <a:ext cx="1625572" cy="386812"/>
        </a:xfrm>
        <a:custGeom>
          <a:avLst/>
          <a:gdLst/>
          <a:ahLst/>
          <a:cxnLst/>
          <a:rect l="0" t="0" r="0" b="0"/>
          <a:pathLst>
            <a:path>
              <a:moveTo>
                <a:pt x="0" y="0"/>
              </a:moveTo>
              <a:lnTo>
                <a:pt x="0" y="263601"/>
              </a:lnTo>
              <a:lnTo>
                <a:pt x="1625572" y="263601"/>
              </a:lnTo>
              <a:lnTo>
                <a:pt x="1625572" y="386812"/>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8E947C0-91D9-45AC-A9FA-69A459D052C2}">
      <dsp:nvSpPr>
        <dsp:cNvPr id="0" name=""/>
        <dsp:cNvSpPr/>
      </dsp:nvSpPr>
      <dsp:spPr>
        <a:xfrm>
          <a:off x="2772035" y="2077696"/>
          <a:ext cx="91440" cy="386812"/>
        </a:xfrm>
        <a:custGeom>
          <a:avLst/>
          <a:gdLst/>
          <a:ahLst/>
          <a:cxnLst/>
          <a:rect l="0" t="0" r="0" b="0"/>
          <a:pathLst>
            <a:path>
              <a:moveTo>
                <a:pt x="45720" y="0"/>
              </a:moveTo>
              <a:lnTo>
                <a:pt x="45720" y="386812"/>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62E92AB-37EB-4A2A-BA98-8B4C1567A8B5}">
      <dsp:nvSpPr>
        <dsp:cNvPr id="0" name=""/>
        <dsp:cNvSpPr/>
      </dsp:nvSpPr>
      <dsp:spPr>
        <a:xfrm>
          <a:off x="1192182" y="2077696"/>
          <a:ext cx="1625572" cy="386812"/>
        </a:xfrm>
        <a:custGeom>
          <a:avLst/>
          <a:gdLst/>
          <a:ahLst/>
          <a:cxnLst/>
          <a:rect l="0" t="0" r="0" b="0"/>
          <a:pathLst>
            <a:path>
              <a:moveTo>
                <a:pt x="1625572" y="0"/>
              </a:moveTo>
              <a:lnTo>
                <a:pt x="1625572" y="263601"/>
              </a:lnTo>
              <a:lnTo>
                <a:pt x="0" y="263601"/>
              </a:lnTo>
              <a:lnTo>
                <a:pt x="0" y="386812"/>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B92281D-0B17-44E9-BFFB-19A8EF7B321A}">
      <dsp:nvSpPr>
        <dsp:cNvPr id="0" name=""/>
        <dsp:cNvSpPr/>
      </dsp:nvSpPr>
      <dsp:spPr>
        <a:xfrm>
          <a:off x="2772035" y="846325"/>
          <a:ext cx="91440" cy="386812"/>
        </a:xfrm>
        <a:custGeom>
          <a:avLst/>
          <a:gdLst/>
          <a:ahLst/>
          <a:cxnLst/>
          <a:rect l="0" t="0" r="0" b="0"/>
          <a:pathLst>
            <a:path>
              <a:moveTo>
                <a:pt x="45720" y="0"/>
              </a:moveTo>
              <a:lnTo>
                <a:pt x="45720" y="386812"/>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9A157EC-A790-4ECE-A3E0-7124FDA0E5C9}">
      <dsp:nvSpPr>
        <dsp:cNvPr id="0" name=""/>
        <dsp:cNvSpPr/>
      </dsp:nvSpPr>
      <dsp:spPr>
        <a:xfrm>
          <a:off x="1192182" y="846325"/>
          <a:ext cx="1625572" cy="386812"/>
        </a:xfrm>
        <a:custGeom>
          <a:avLst/>
          <a:gdLst/>
          <a:ahLst/>
          <a:cxnLst/>
          <a:rect l="0" t="0" r="0" b="0"/>
          <a:pathLst>
            <a:path>
              <a:moveTo>
                <a:pt x="1625572" y="0"/>
              </a:moveTo>
              <a:lnTo>
                <a:pt x="1625572" y="263601"/>
              </a:lnTo>
              <a:lnTo>
                <a:pt x="0" y="263601"/>
              </a:lnTo>
              <a:lnTo>
                <a:pt x="0" y="386812"/>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C7AC868-48AF-4612-8800-DA00F54448C2}">
      <dsp:nvSpPr>
        <dsp:cNvPr id="0" name=""/>
        <dsp:cNvSpPr/>
      </dsp:nvSpPr>
      <dsp:spPr>
        <a:xfrm>
          <a:off x="2152748" y="1766"/>
          <a:ext cx="1330013" cy="844558"/>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663AA7F-B7E1-473E-8810-E3C4B3DF6B61}">
      <dsp:nvSpPr>
        <dsp:cNvPr id="0" name=""/>
        <dsp:cNvSpPr/>
      </dsp:nvSpPr>
      <dsp:spPr>
        <a:xfrm>
          <a:off x="2300527" y="142157"/>
          <a:ext cx="1330013" cy="844558"/>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pl-PL" sz="1600" b="1" kern="1200" dirty="0" smtClean="0"/>
            <a:t>Ustawowa </a:t>
          </a:r>
          <a:endParaRPr lang="pl-PL" sz="1600" b="1" kern="1200" dirty="0"/>
        </a:p>
      </dsp:txBody>
      <dsp:txXfrm>
        <a:off x="2300527" y="142157"/>
        <a:ext cx="1330013" cy="844558"/>
      </dsp:txXfrm>
    </dsp:sp>
    <dsp:sp modelId="{4D81336D-E929-40C8-B7E5-B168308AD1DA}">
      <dsp:nvSpPr>
        <dsp:cNvPr id="0" name=""/>
        <dsp:cNvSpPr/>
      </dsp:nvSpPr>
      <dsp:spPr>
        <a:xfrm>
          <a:off x="527175" y="1233137"/>
          <a:ext cx="1330013" cy="844558"/>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8EF6327-EC57-4870-81EE-7E719CAB9E45}">
      <dsp:nvSpPr>
        <dsp:cNvPr id="0" name=""/>
        <dsp:cNvSpPr/>
      </dsp:nvSpPr>
      <dsp:spPr>
        <a:xfrm>
          <a:off x="674955" y="1373528"/>
          <a:ext cx="1330013" cy="844558"/>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pl-PL" sz="1600" kern="1200" dirty="0" smtClean="0"/>
            <a:t>Rzeczowa </a:t>
          </a:r>
          <a:endParaRPr lang="pl-PL" sz="1600" kern="1200" dirty="0"/>
        </a:p>
      </dsp:txBody>
      <dsp:txXfrm>
        <a:off x="674955" y="1373528"/>
        <a:ext cx="1330013" cy="844558"/>
      </dsp:txXfrm>
    </dsp:sp>
    <dsp:sp modelId="{781D3F55-390E-40B0-B1E5-F2B3751B4345}">
      <dsp:nvSpPr>
        <dsp:cNvPr id="0" name=""/>
        <dsp:cNvSpPr/>
      </dsp:nvSpPr>
      <dsp:spPr>
        <a:xfrm>
          <a:off x="2152748" y="1233137"/>
          <a:ext cx="1330013" cy="844558"/>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68087E1-0205-4472-B07F-97AEDD6FE825}">
      <dsp:nvSpPr>
        <dsp:cNvPr id="0" name=""/>
        <dsp:cNvSpPr/>
      </dsp:nvSpPr>
      <dsp:spPr>
        <a:xfrm>
          <a:off x="2300527" y="1373528"/>
          <a:ext cx="1330013" cy="844558"/>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pl-PL" sz="1600" kern="1200" dirty="0" smtClean="0"/>
            <a:t>Miejscowa </a:t>
          </a:r>
          <a:endParaRPr lang="pl-PL" sz="1600" kern="1200" dirty="0"/>
        </a:p>
      </dsp:txBody>
      <dsp:txXfrm>
        <a:off x="2300527" y="1373528"/>
        <a:ext cx="1330013" cy="844558"/>
      </dsp:txXfrm>
    </dsp:sp>
    <dsp:sp modelId="{C3DD05AE-53BB-4729-BD78-77E73FEE57AB}">
      <dsp:nvSpPr>
        <dsp:cNvPr id="0" name=""/>
        <dsp:cNvSpPr/>
      </dsp:nvSpPr>
      <dsp:spPr>
        <a:xfrm>
          <a:off x="527175" y="2464509"/>
          <a:ext cx="1330013" cy="844558"/>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BA5F2C3-FBAC-40C2-8DD8-0462FAA41CF4}">
      <dsp:nvSpPr>
        <dsp:cNvPr id="0" name=""/>
        <dsp:cNvSpPr/>
      </dsp:nvSpPr>
      <dsp:spPr>
        <a:xfrm>
          <a:off x="674955" y="2604899"/>
          <a:ext cx="1330013" cy="844558"/>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pl-PL" sz="1600" kern="1200" dirty="0" smtClean="0"/>
            <a:t>Ogólna </a:t>
          </a:r>
          <a:endParaRPr lang="pl-PL" sz="1600" kern="1200" dirty="0"/>
        </a:p>
      </dsp:txBody>
      <dsp:txXfrm>
        <a:off x="674955" y="2604899"/>
        <a:ext cx="1330013" cy="844558"/>
      </dsp:txXfrm>
    </dsp:sp>
    <dsp:sp modelId="{6EF23339-37C0-46D8-A983-98E9DAF3200E}">
      <dsp:nvSpPr>
        <dsp:cNvPr id="0" name=""/>
        <dsp:cNvSpPr/>
      </dsp:nvSpPr>
      <dsp:spPr>
        <a:xfrm>
          <a:off x="2152748" y="2464509"/>
          <a:ext cx="1330013" cy="844558"/>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12A115B-A2B1-43FB-BDFC-AD2BB4895D6B}">
      <dsp:nvSpPr>
        <dsp:cNvPr id="0" name=""/>
        <dsp:cNvSpPr/>
      </dsp:nvSpPr>
      <dsp:spPr>
        <a:xfrm>
          <a:off x="2300527" y="2604899"/>
          <a:ext cx="1330013" cy="844558"/>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pl-PL" sz="1600" kern="1200" dirty="0" smtClean="0"/>
            <a:t>Szczególna przemienna </a:t>
          </a:r>
          <a:endParaRPr lang="pl-PL" sz="1600" kern="1200" dirty="0"/>
        </a:p>
      </dsp:txBody>
      <dsp:txXfrm>
        <a:off x="2300527" y="2604899"/>
        <a:ext cx="1330013" cy="844558"/>
      </dsp:txXfrm>
    </dsp:sp>
    <dsp:sp modelId="{60B31C9C-076A-4913-979C-CC36D3F1E05A}">
      <dsp:nvSpPr>
        <dsp:cNvPr id="0" name=""/>
        <dsp:cNvSpPr/>
      </dsp:nvSpPr>
      <dsp:spPr>
        <a:xfrm>
          <a:off x="3778320" y="2464509"/>
          <a:ext cx="1330013" cy="844558"/>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A7DE21A-82CF-4B78-823E-DDB05C7950B8}">
      <dsp:nvSpPr>
        <dsp:cNvPr id="0" name=""/>
        <dsp:cNvSpPr/>
      </dsp:nvSpPr>
      <dsp:spPr>
        <a:xfrm>
          <a:off x="3926099" y="2604899"/>
          <a:ext cx="1330013" cy="844558"/>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pl-PL" sz="1600" kern="1200" dirty="0" smtClean="0"/>
            <a:t>Szczególna wyłączna</a:t>
          </a:r>
          <a:endParaRPr lang="pl-PL" sz="1600" kern="1200" dirty="0"/>
        </a:p>
      </dsp:txBody>
      <dsp:txXfrm>
        <a:off x="3926099" y="2604899"/>
        <a:ext cx="1330013" cy="844558"/>
      </dsp:txXfrm>
    </dsp:sp>
    <dsp:sp modelId="{ADBAEC8D-FEA3-4710-9572-73441044F5B6}">
      <dsp:nvSpPr>
        <dsp:cNvPr id="0" name=""/>
        <dsp:cNvSpPr/>
      </dsp:nvSpPr>
      <dsp:spPr>
        <a:xfrm>
          <a:off x="3778320" y="1233137"/>
          <a:ext cx="1330013" cy="844558"/>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1803866-58DD-48EB-9B8C-2788211798EF}">
      <dsp:nvSpPr>
        <dsp:cNvPr id="0" name=""/>
        <dsp:cNvSpPr/>
      </dsp:nvSpPr>
      <dsp:spPr>
        <a:xfrm>
          <a:off x="3926099" y="1373528"/>
          <a:ext cx="1330013" cy="844558"/>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pl-PL" sz="1600" kern="1200" dirty="0" smtClean="0"/>
            <a:t>Funkcjonalna  </a:t>
          </a:r>
          <a:endParaRPr lang="pl-PL" sz="1600" kern="1200" dirty="0"/>
        </a:p>
      </dsp:txBody>
      <dsp:txXfrm>
        <a:off x="3926099" y="1373528"/>
        <a:ext cx="1330013" cy="844558"/>
      </dsp:txXfrm>
    </dsp:sp>
    <dsp:sp modelId="{0619EFC4-BF55-405F-AF43-2020CA36990E}">
      <dsp:nvSpPr>
        <dsp:cNvPr id="0" name=""/>
        <dsp:cNvSpPr/>
      </dsp:nvSpPr>
      <dsp:spPr>
        <a:xfrm>
          <a:off x="3778320" y="1766"/>
          <a:ext cx="1330013" cy="844558"/>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090D242-3252-4809-BA9D-69A737BE2E8D}">
      <dsp:nvSpPr>
        <dsp:cNvPr id="0" name=""/>
        <dsp:cNvSpPr/>
      </dsp:nvSpPr>
      <dsp:spPr>
        <a:xfrm>
          <a:off x="3926099" y="142157"/>
          <a:ext cx="1330013" cy="844558"/>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pl-PL" sz="1600" b="1" kern="1200" dirty="0" smtClean="0"/>
            <a:t>Umowna </a:t>
          </a:r>
          <a:endParaRPr lang="pl-PL" sz="1600" b="1" kern="1200" dirty="0"/>
        </a:p>
      </dsp:txBody>
      <dsp:txXfrm>
        <a:off x="3926099" y="142157"/>
        <a:ext cx="1330013" cy="844558"/>
      </dsp:txXfrm>
    </dsp:sp>
    <dsp:sp modelId="{DEF6CD1C-9534-443E-9047-2EAC7FA3B8DA}">
      <dsp:nvSpPr>
        <dsp:cNvPr id="0" name=""/>
        <dsp:cNvSpPr/>
      </dsp:nvSpPr>
      <dsp:spPr>
        <a:xfrm>
          <a:off x="5403892" y="1766"/>
          <a:ext cx="1330013" cy="844558"/>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16BCDEA-BFFC-44E5-A3C3-E1AAF505D5FF}">
      <dsp:nvSpPr>
        <dsp:cNvPr id="0" name=""/>
        <dsp:cNvSpPr/>
      </dsp:nvSpPr>
      <dsp:spPr>
        <a:xfrm>
          <a:off x="5551672" y="142157"/>
          <a:ext cx="1330013" cy="844558"/>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pl-PL" sz="1600" b="1" kern="1200" dirty="0" smtClean="0"/>
            <a:t>Delegacyjna</a:t>
          </a:r>
          <a:endParaRPr lang="pl-PL" sz="1600" b="1" kern="1200" dirty="0"/>
        </a:p>
      </dsp:txBody>
      <dsp:txXfrm>
        <a:off x="5551672" y="142157"/>
        <a:ext cx="1330013" cy="844558"/>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E10E498-BA9F-4DE0-916A-AE88571AC623}">
      <dsp:nvSpPr>
        <dsp:cNvPr id="0" name=""/>
        <dsp:cNvSpPr/>
      </dsp:nvSpPr>
      <dsp:spPr>
        <a:xfrm>
          <a:off x="4356615" y="1548840"/>
          <a:ext cx="91440" cy="708994"/>
        </a:xfrm>
        <a:custGeom>
          <a:avLst/>
          <a:gdLst/>
          <a:ahLst/>
          <a:cxnLst/>
          <a:rect l="0" t="0" r="0" b="0"/>
          <a:pathLst>
            <a:path>
              <a:moveTo>
                <a:pt x="45720" y="0"/>
              </a:moveTo>
              <a:lnTo>
                <a:pt x="45720" y="708994"/>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BCB909B-AC6E-4510-ACF6-E1EE232FD7D3}">
      <dsp:nvSpPr>
        <dsp:cNvPr id="0" name=""/>
        <dsp:cNvSpPr/>
      </dsp:nvSpPr>
      <dsp:spPr>
        <a:xfrm>
          <a:off x="1377076" y="1548840"/>
          <a:ext cx="91440" cy="708994"/>
        </a:xfrm>
        <a:custGeom>
          <a:avLst/>
          <a:gdLst/>
          <a:ahLst/>
          <a:cxnLst/>
          <a:rect l="0" t="0" r="0" b="0"/>
          <a:pathLst>
            <a:path>
              <a:moveTo>
                <a:pt x="45720" y="0"/>
              </a:moveTo>
              <a:lnTo>
                <a:pt x="45720" y="708994"/>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B576475-411E-4860-A27C-B4587098BF83}">
      <dsp:nvSpPr>
        <dsp:cNvPr id="0" name=""/>
        <dsp:cNvSpPr/>
      </dsp:nvSpPr>
      <dsp:spPr>
        <a:xfrm>
          <a:off x="203894" y="834"/>
          <a:ext cx="2437804" cy="1548005"/>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95927D9-B90E-45A2-B808-4896672F838C}">
      <dsp:nvSpPr>
        <dsp:cNvPr id="0" name=""/>
        <dsp:cNvSpPr/>
      </dsp:nvSpPr>
      <dsp:spPr>
        <a:xfrm>
          <a:off x="474761" y="258158"/>
          <a:ext cx="2437804" cy="1548005"/>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pl-PL" sz="1500" b="1" i="1" kern="1200" dirty="0" err="1" smtClean="0"/>
            <a:t>Iudex</a:t>
          </a:r>
          <a:r>
            <a:rPr lang="pl-PL" sz="1500" b="1" i="1" kern="1200" dirty="0" smtClean="0"/>
            <a:t> </a:t>
          </a:r>
          <a:r>
            <a:rPr lang="pl-PL" sz="1500" b="1" i="1" kern="1200" dirty="0" err="1" smtClean="0"/>
            <a:t>inhabilis</a:t>
          </a:r>
          <a:r>
            <a:rPr lang="pl-PL" sz="1500" b="1" kern="1200" dirty="0" smtClean="0"/>
            <a:t> – z mocy ustawy</a:t>
          </a:r>
          <a:endParaRPr lang="pl-PL" sz="1500" b="1" kern="1200" dirty="0"/>
        </a:p>
      </dsp:txBody>
      <dsp:txXfrm>
        <a:off x="474761" y="258158"/>
        <a:ext cx="2437804" cy="1548005"/>
      </dsp:txXfrm>
    </dsp:sp>
    <dsp:sp modelId="{3A356D0C-5081-4E01-8B7D-43E622563AA8}">
      <dsp:nvSpPr>
        <dsp:cNvPr id="0" name=""/>
        <dsp:cNvSpPr/>
      </dsp:nvSpPr>
      <dsp:spPr>
        <a:xfrm>
          <a:off x="203894" y="2257835"/>
          <a:ext cx="2437804" cy="1548005"/>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CF9908B-C07F-451D-B724-62C247EE98C6}">
      <dsp:nvSpPr>
        <dsp:cNvPr id="0" name=""/>
        <dsp:cNvSpPr/>
      </dsp:nvSpPr>
      <dsp:spPr>
        <a:xfrm>
          <a:off x="474761" y="2515159"/>
          <a:ext cx="2437804" cy="1548005"/>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pl-PL" sz="1500" kern="1200" dirty="0" smtClean="0"/>
            <a:t>na skutek wystąpienia przyczyny enumeratywnie wymienionej w katalogu zawartym w przepisie art. </a:t>
          </a:r>
          <a:r>
            <a:rPr lang="pl-PL" sz="1500" b="1" kern="1200" dirty="0" smtClean="0"/>
            <a:t>48 KPC</a:t>
          </a:r>
          <a:endParaRPr lang="pl-PL" sz="1500" b="1" kern="1200" dirty="0"/>
        </a:p>
      </dsp:txBody>
      <dsp:txXfrm>
        <a:off x="474761" y="2515159"/>
        <a:ext cx="2437804" cy="1548005"/>
      </dsp:txXfrm>
    </dsp:sp>
    <dsp:sp modelId="{AEF1B68F-2880-4810-8D2E-750C00555E77}">
      <dsp:nvSpPr>
        <dsp:cNvPr id="0" name=""/>
        <dsp:cNvSpPr/>
      </dsp:nvSpPr>
      <dsp:spPr>
        <a:xfrm>
          <a:off x="3183433" y="834"/>
          <a:ext cx="2437804" cy="1548005"/>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553344C-8A0E-45C1-A997-C21CE4BE6840}">
      <dsp:nvSpPr>
        <dsp:cNvPr id="0" name=""/>
        <dsp:cNvSpPr/>
      </dsp:nvSpPr>
      <dsp:spPr>
        <a:xfrm>
          <a:off x="3454300" y="258158"/>
          <a:ext cx="2437804" cy="1548005"/>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pl-PL" sz="1500" b="1" i="1" kern="1200" dirty="0" err="1" smtClean="0"/>
            <a:t>Iudex</a:t>
          </a:r>
          <a:r>
            <a:rPr lang="pl-PL" sz="1500" b="1" i="1" kern="1200" dirty="0" smtClean="0"/>
            <a:t> </a:t>
          </a:r>
          <a:r>
            <a:rPr lang="pl-PL" sz="1500" b="1" i="1" kern="1200" dirty="0" err="1" smtClean="0"/>
            <a:t>suspectus</a:t>
          </a:r>
          <a:r>
            <a:rPr lang="pl-PL" sz="1500" b="1" i="1" kern="1200" dirty="0" smtClean="0"/>
            <a:t> </a:t>
          </a:r>
          <a:r>
            <a:rPr lang="pl-PL" sz="1500" b="1" kern="1200" dirty="0" smtClean="0"/>
            <a:t>– na żądanie sędziego lub wniosek strony</a:t>
          </a:r>
          <a:endParaRPr lang="pl-PL" sz="1500" b="1" kern="1200" dirty="0"/>
        </a:p>
      </dsp:txBody>
      <dsp:txXfrm>
        <a:off x="3454300" y="258158"/>
        <a:ext cx="2437804" cy="1548005"/>
      </dsp:txXfrm>
    </dsp:sp>
    <dsp:sp modelId="{0EE388EC-EC1F-4696-A6A3-E2C3DE1B71C2}">
      <dsp:nvSpPr>
        <dsp:cNvPr id="0" name=""/>
        <dsp:cNvSpPr/>
      </dsp:nvSpPr>
      <dsp:spPr>
        <a:xfrm>
          <a:off x="3183433" y="2257835"/>
          <a:ext cx="2437804" cy="1548005"/>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FC3EB65-70AB-4832-BF47-60AE93D4CEB8}">
      <dsp:nvSpPr>
        <dsp:cNvPr id="0" name=""/>
        <dsp:cNvSpPr/>
      </dsp:nvSpPr>
      <dsp:spPr>
        <a:xfrm>
          <a:off x="3454300" y="2515159"/>
          <a:ext cx="2437804" cy="1548005"/>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pl-PL" sz="1500" kern="1200" dirty="0" smtClean="0"/>
            <a:t>wystąpiła okoliczność tego rodzaju, że mogłaby wywołać uzasadnioną wątpliwość co do bezstronności sędziego w danej sprawie - </a:t>
          </a:r>
          <a:r>
            <a:rPr lang="pl-PL" sz="1500" b="1" kern="1200" dirty="0" smtClean="0"/>
            <a:t>art. 49 KPC</a:t>
          </a:r>
          <a:endParaRPr lang="pl-PL" sz="1500" b="1" kern="1200" dirty="0"/>
        </a:p>
      </dsp:txBody>
      <dsp:txXfrm>
        <a:off x="3454300" y="2515159"/>
        <a:ext cx="2437804" cy="154800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pl-PL" smtClean="0"/>
              <a:t>Kliknij, aby edytować styl</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en-US" dirty="0"/>
          </a:p>
        </p:txBody>
      </p:sp>
      <p:sp>
        <p:nvSpPr>
          <p:cNvPr id="4" name="Date Placeholder 3"/>
          <p:cNvSpPr>
            <a:spLocks noGrp="1"/>
          </p:cNvSpPr>
          <p:nvPr>
            <p:ph type="dt" sz="half" idx="10"/>
          </p:nvPr>
        </p:nvSpPr>
        <p:spPr/>
        <p:txBody>
          <a:bodyPr/>
          <a:lstStyle/>
          <a:p>
            <a:fld id="{FD17FA3B-C404-4317-B0BC-953931111309}" type="datetimeFigureOut">
              <a:rPr lang="pl-PL" smtClean="0"/>
              <a:pPr/>
              <a:t>2014-11-07</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931897F-8F23-433E-A660-EFF8D3EDA506}" type="slidenum">
              <a:rPr lang="pl-PL" smtClean="0"/>
              <a:pPr/>
              <a:t>‹#›</a:t>
            </a:fld>
            <a:endParaRPr lang="pl-PL"/>
          </a:p>
        </p:txBody>
      </p:sp>
    </p:spTree>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Date Placeholder 3"/>
          <p:cNvSpPr>
            <a:spLocks noGrp="1"/>
          </p:cNvSpPr>
          <p:nvPr>
            <p:ph type="dt" sz="half" idx="10"/>
          </p:nvPr>
        </p:nvSpPr>
        <p:spPr/>
        <p:txBody>
          <a:bodyPr/>
          <a:lstStyle/>
          <a:p>
            <a:fld id="{FD17FA3B-C404-4317-B0BC-953931111309}" type="datetimeFigureOut">
              <a:rPr lang="pl-PL" smtClean="0"/>
              <a:pPr/>
              <a:t>2014-11-07</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931897F-8F23-433E-A660-EFF8D3EDA506}" type="slidenum">
              <a:rPr lang="pl-PL" smtClean="0"/>
              <a:pPr/>
              <a:t>‹#›</a:t>
            </a:fld>
            <a:endParaRPr lang="pl-PL"/>
          </a:p>
        </p:txBody>
      </p:sp>
    </p:spTree>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FD17FA3B-C404-4317-B0BC-953931111309}" type="datetimeFigureOut">
              <a:rPr lang="pl-PL" smtClean="0"/>
              <a:pPr/>
              <a:t>2014-11-07</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931897F-8F23-433E-A660-EFF8D3EDA506}" type="slidenum">
              <a:rPr lang="pl-PL" smtClean="0"/>
              <a:pPr/>
              <a:t>‹#›</a:t>
            </a:fld>
            <a:endParaRPr lang="pl-PL"/>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pl-PL" smtClean="0"/>
              <a:t>Kliknij, aby edytować styl</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Tree>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Date Placeholder 3"/>
          <p:cNvSpPr>
            <a:spLocks noGrp="1"/>
          </p:cNvSpPr>
          <p:nvPr>
            <p:ph type="dt" sz="half" idx="10"/>
          </p:nvPr>
        </p:nvSpPr>
        <p:spPr/>
        <p:txBody>
          <a:bodyPr/>
          <a:lstStyle/>
          <a:p>
            <a:fld id="{FD17FA3B-C404-4317-B0BC-953931111309}" type="datetimeFigureOut">
              <a:rPr lang="pl-PL" smtClean="0"/>
              <a:pPr/>
              <a:t>2014-11-07</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931897F-8F23-433E-A660-EFF8D3EDA506}" type="slidenum">
              <a:rPr lang="pl-PL" smtClean="0"/>
              <a:pPr/>
              <a:t>‹#›</a:t>
            </a:fld>
            <a:endParaRPr lang="pl-PL"/>
          </a:p>
        </p:txBody>
      </p:sp>
      <p:sp>
        <p:nvSpPr>
          <p:cNvPr id="7" name="Title 6"/>
          <p:cNvSpPr>
            <a:spLocks noGrp="1"/>
          </p:cNvSpPr>
          <p:nvPr>
            <p:ph type="title"/>
          </p:nvPr>
        </p:nvSpPr>
        <p:spPr/>
        <p:txBody>
          <a:bodyPr/>
          <a:lstStyle/>
          <a:p>
            <a:r>
              <a:rPr lang="pl-PL" smtClean="0"/>
              <a:t>Kliknij, aby edytować styl</a:t>
            </a:r>
            <a:endParaRPr lang="en-US"/>
          </a:p>
        </p:txBody>
      </p:sp>
    </p:spTree>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pl-PL" smtClean="0"/>
              <a:t>Kliknij, aby edytować styl</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FD17FA3B-C404-4317-B0BC-953931111309}" type="datetimeFigureOut">
              <a:rPr lang="pl-PL" smtClean="0"/>
              <a:pPr/>
              <a:t>2014-11-07</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931897F-8F23-433E-A660-EFF8D3EDA506}" type="slidenum">
              <a:rPr lang="pl-PL" smtClean="0"/>
              <a:pPr/>
              <a:t>‹#›</a:t>
            </a:fld>
            <a:endParaRPr lang="pl-PL"/>
          </a:p>
        </p:txBody>
      </p:sp>
    </p:spTree>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5" name="Date Placeholder 4"/>
          <p:cNvSpPr>
            <a:spLocks noGrp="1"/>
          </p:cNvSpPr>
          <p:nvPr>
            <p:ph type="dt" sz="half" idx="10"/>
          </p:nvPr>
        </p:nvSpPr>
        <p:spPr/>
        <p:txBody>
          <a:bodyPr/>
          <a:lstStyle/>
          <a:p>
            <a:fld id="{FD17FA3B-C404-4317-B0BC-953931111309}" type="datetimeFigureOut">
              <a:rPr lang="pl-PL" smtClean="0"/>
              <a:pPr/>
              <a:t>2014-11-07</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0931897F-8F23-433E-A660-EFF8D3EDA506}" type="slidenum">
              <a:rPr lang="pl-PL" smtClean="0"/>
              <a:pPr/>
              <a:t>‹#›</a:t>
            </a:fld>
            <a:endParaRPr lang="pl-PL"/>
          </a:p>
        </p:txBody>
      </p:sp>
      <p:sp>
        <p:nvSpPr>
          <p:cNvPr id="9" name="Content Placeholder 8"/>
          <p:cNvSpPr>
            <a:spLocks noGrp="1"/>
          </p:cNvSpPr>
          <p:nvPr>
            <p:ph sz="quarter" idx="13"/>
          </p:nvPr>
        </p:nvSpPr>
        <p:spPr>
          <a:xfrm>
            <a:off x="676655" y="2679192"/>
            <a:ext cx="3822192" cy="34472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Tree>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smtClean="0"/>
              <a:t>Kliknij, aby edytować styl</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6"/>
          <p:cNvSpPr>
            <a:spLocks noGrp="1"/>
          </p:cNvSpPr>
          <p:nvPr>
            <p:ph type="dt" sz="half" idx="10"/>
          </p:nvPr>
        </p:nvSpPr>
        <p:spPr/>
        <p:txBody>
          <a:bodyPr/>
          <a:lstStyle/>
          <a:p>
            <a:fld id="{FD17FA3B-C404-4317-B0BC-953931111309}" type="datetimeFigureOut">
              <a:rPr lang="pl-PL" smtClean="0"/>
              <a:pPr/>
              <a:t>2014-11-07</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0931897F-8F23-433E-A660-EFF8D3EDA506}" type="slidenum">
              <a:rPr lang="pl-PL" smtClean="0"/>
              <a:pPr/>
              <a:t>‹#›</a:t>
            </a:fld>
            <a:endParaRPr lang="pl-PL"/>
          </a:p>
        </p:txBody>
      </p:sp>
    </p:spTree>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Date Placeholder 2"/>
          <p:cNvSpPr>
            <a:spLocks noGrp="1"/>
          </p:cNvSpPr>
          <p:nvPr>
            <p:ph type="dt" sz="half" idx="10"/>
          </p:nvPr>
        </p:nvSpPr>
        <p:spPr/>
        <p:txBody>
          <a:bodyPr/>
          <a:lstStyle/>
          <a:p>
            <a:fld id="{FD17FA3B-C404-4317-B0BC-953931111309}" type="datetimeFigureOut">
              <a:rPr lang="pl-PL" smtClean="0"/>
              <a:pPr/>
              <a:t>2014-11-07</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0931897F-8F23-433E-A660-EFF8D3EDA506}" type="slidenum">
              <a:rPr lang="pl-PL" smtClean="0"/>
              <a:pPr/>
              <a:t>‹#›</a:t>
            </a:fld>
            <a:endParaRPr lang="pl-PL"/>
          </a:p>
        </p:txBody>
      </p:sp>
    </p:spTree>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FD17FA3B-C404-4317-B0BC-953931111309}" type="datetimeFigureOut">
              <a:rPr lang="pl-PL" smtClean="0"/>
              <a:pPr/>
              <a:t>2014-11-07</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0931897F-8F23-433E-A660-EFF8D3EDA506}" type="slidenum">
              <a:rPr lang="pl-PL" smtClean="0"/>
              <a:pPr/>
              <a:t>‹#›</a:t>
            </a:fld>
            <a:endParaRPr lang="pl-PL"/>
          </a:p>
        </p:txBody>
      </p:sp>
    </p:spTree>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FD17FA3B-C404-4317-B0BC-953931111309}" type="datetimeFigureOut">
              <a:rPr lang="pl-PL" smtClean="0"/>
              <a:pPr/>
              <a:t>2014-11-07</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0931897F-8F23-433E-A660-EFF8D3EDA506}" type="slidenum">
              <a:rPr lang="pl-PL" smtClean="0"/>
              <a:pPr/>
              <a:t>‹#›</a:t>
            </a:fld>
            <a:endParaRPr lang="pl-PL"/>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pl-PL" smtClean="0"/>
              <a:t>Kliknij, aby edytować styl</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Tree>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pl-PL" smtClean="0"/>
              <a:t>Kliknij, aby edytować styl</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FD17FA3B-C404-4317-B0BC-953931111309}" type="datetimeFigureOut">
              <a:rPr lang="pl-PL" smtClean="0"/>
              <a:pPr/>
              <a:t>2014-11-07</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0931897F-8F23-433E-A660-EFF8D3EDA506}" type="slidenum">
              <a:rPr lang="pl-PL" smtClean="0"/>
              <a:pPr/>
              <a:t>‹#›</a:t>
            </a:fld>
            <a:endParaRPr lang="pl-PL"/>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Kliknij ikonę, aby dodać obraz</a:t>
            </a:r>
            <a:endParaRPr lang="en-US" dirty="0"/>
          </a:p>
        </p:txBody>
      </p:sp>
    </p:spTree>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pl-PL" smtClean="0"/>
              <a:t>Kliknij, aby edytować styl</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FD17FA3B-C404-4317-B0BC-953931111309}" type="datetimeFigureOut">
              <a:rPr lang="pl-PL" smtClean="0"/>
              <a:pPr/>
              <a:t>2014-11-07</a:t>
            </a:fld>
            <a:endParaRPr lang="pl-PL"/>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pl-PL"/>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0931897F-8F23-433E-A660-EFF8D3EDA506}" type="slidenum">
              <a:rPr lang="pl-PL" smtClean="0"/>
              <a:pPr/>
              <a:t>‹#›</a:t>
            </a:fld>
            <a:endParaRPr lang="pl-PL"/>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spd="slow">
    <p:wipe/>
  </p:transition>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2.png"/><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smtClean="0"/>
              <a:t>Sąd w sprawach cywilnych</a:t>
            </a:r>
            <a:endParaRPr lang="pl-PL" dirty="0"/>
          </a:p>
        </p:txBody>
      </p:sp>
      <p:sp>
        <p:nvSpPr>
          <p:cNvPr id="3" name="Podtytuł 2"/>
          <p:cNvSpPr>
            <a:spLocks noGrp="1"/>
          </p:cNvSpPr>
          <p:nvPr>
            <p:ph type="subTitle" idx="1"/>
          </p:nvPr>
        </p:nvSpPr>
        <p:spPr/>
        <p:txBody>
          <a:bodyPr>
            <a:normAutofit/>
          </a:bodyPr>
          <a:lstStyle/>
          <a:p>
            <a:r>
              <a:rPr lang="pl-PL" dirty="0" smtClean="0"/>
              <a:t>Właściwość sądu</a:t>
            </a:r>
          </a:p>
          <a:p>
            <a:r>
              <a:rPr lang="pl-PL" dirty="0" smtClean="0"/>
              <a:t>Wyłączenie sędziego</a:t>
            </a:r>
          </a:p>
          <a:p>
            <a:r>
              <a:rPr lang="pl-PL" dirty="0" smtClean="0"/>
              <a:t>Wartość przedmiotu sporu </a:t>
            </a:r>
            <a:endParaRPr lang="pl-PL" dirty="0"/>
          </a:p>
        </p:txBody>
      </p:sp>
    </p:spTree>
    <p:extLst>
      <p:ext uri="{BB962C8B-B14F-4D97-AF65-F5344CB8AC3E}">
        <p14:creationId xmlns:p14="http://schemas.microsoft.com/office/powerpoint/2010/main" xmlns="" val="2821953732"/>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70000" lnSpcReduction="20000"/>
          </a:bodyPr>
          <a:lstStyle/>
          <a:p>
            <a:r>
              <a:rPr lang="pl-PL" dirty="0"/>
              <a:t>Strony mogą zawrzeć w formie pisemnej umowę o właściwość sądu (umowa </a:t>
            </a:r>
            <a:r>
              <a:rPr lang="pl-PL" dirty="0" err="1"/>
              <a:t>prorogacyjna</a:t>
            </a:r>
            <a:r>
              <a:rPr lang="pl-PL" dirty="0"/>
              <a:t>), na podstawie której do rozpoznania sporu wynikłego lub mogącego wyniknąć z łączącego je stosunku prawnego właściwy będzie miejscowo inny sąd niż określony w przepisach o właściwości miejscowej ogólnej i przemiennej (prorogacja właściwa) lub strony mogą ograniczyć umową pisemną prawo wyboru powoda między kilkoma sądami właściwymi (prorogacja pozorna), a więc pomiędzy wskazanymi w przepisach o właściwości przemiennej (art. 32-37¹ KPC) oraz w przypadku wielości pozwanych (art. 43 KPC). </a:t>
            </a:r>
          </a:p>
          <a:p>
            <a:pPr algn="just"/>
            <a:r>
              <a:rPr lang="pl-PL" dirty="0"/>
              <a:t>Jeśli strony nie postanowiły inaczej lub jeżeli powód nie złożył pozwu w elektronicznym postępowaniu upominawczym, sąd wskazany w umowie będzie sądem wyłącznie właściwym (art. 46 </a:t>
            </a:r>
            <a:r>
              <a:rPr lang="pl-PL" dirty="0" err="1"/>
              <a:t>zd</a:t>
            </a:r>
            <a:r>
              <a:rPr lang="pl-PL" dirty="0"/>
              <a:t>. 2 KPC). Na podstawie umowy </a:t>
            </a:r>
            <a:r>
              <a:rPr lang="pl-PL" dirty="0" err="1"/>
              <a:t>prorogacyjnej</a:t>
            </a:r>
            <a:r>
              <a:rPr lang="pl-PL" dirty="0"/>
              <a:t> strony nie mogą modyfikować właściwości miejscowej wyłącznej, rzeczowej ani funkcjonalnej, ponieważ przepisy formułujące te właściwości mają charakter </a:t>
            </a:r>
            <a:r>
              <a:rPr lang="pl-PL" i="1" dirty="0" err="1"/>
              <a:t>ius</a:t>
            </a:r>
            <a:r>
              <a:rPr lang="pl-PL" i="1" dirty="0"/>
              <a:t> </a:t>
            </a:r>
            <a:r>
              <a:rPr lang="pl-PL" i="1" dirty="0" err="1"/>
              <a:t>cogens</a:t>
            </a:r>
            <a:r>
              <a:rPr lang="pl-PL" dirty="0"/>
              <a:t>, dlatego nie mogą być zmienione wolą stron.</a:t>
            </a:r>
          </a:p>
          <a:p>
            <a:endParaRPr lang="pl-PL" dirty="0"/>
          </a:p>
          <a:p>
            <a:endParaRPr lang="pl-PL" dirty="0"/>
          </a:p>
        </p:txBody>
      </p:sp>
      <p:sp>
        <p:nvSpPr>
          <p:cNvPr id="3" name="Tytuł 2"/>
          <p:cNvSpPr>
            <a:spLocks noGrp="1"/>
          </p:cNvSpPr>
          <p:nvPr>
            <p:ph type="title"/>
          </p:nvPr>
        </p:nvSpPr>
        <p:spPr/>
        <p:txBody>
          <a:bodyPr/>
          <a:lstStyle/>
          <a:p>
            <a:r>
              <a:rPr lang="pl-PL" dirty="0" smtClean="0"/>
              <a:t>Właściwość umowna</a:t>
            </a:r>
            <a:endParaRPr lang="pl-PL" dirty="0"/>
          </a:p>
        </p:txBody>
      </p:sp>
    </p:spTree>
    <p:extLst>
      <p:ext uri="{BB962C8B-B14F-4D97-AF65-F5344CB8AC3E}">
        <p14:creationId xmlns:p14="http://schemas.microsoft.com/office/powerpoint/2010/main" xmlns="" val="4283752953"/>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62500" lnSpcReduction="20000"/>
          </a:bodyPr>
          <a:lstStyle/>
          <a:p>
            <a:r>
              <a:rPr lang="pl-PL" dirty="0"/>
              <a:t>Niewłaściwość sądu to brak właściwości rzeczowej, miejscowej lub funkcjonalnej. </a:t>
            </a:r>
            <a:endParaRPr lang="pl-PL" dirty="0" smtClean="0"/>
          </a:p>
          <a:p>
            <a:r>
              <a:rPr lang="pl-PL" b="1" dirty="0" smtClean="0"/>
              <a:t>Niewłaściwość </a:t>
            </a:r>
            <a:r>
              <a:rPr lang="pl-PL" b="1" dirty="0"/>
              <a:t>sądu usuwalna </a:t>
            </a:r>
            <a:r>
              <a:rPr lang="pl-PL" dirty="0"/>
              <a:t>oznacza, że można ją usunąć za pomocą umowy </a:t>
            </a:r>
            <a:r>
              <a:rPr lang="pl-PL" dirty="0" err="1"/>
              <a:t>prorogacyjnej</a:t>
            </a:r>
            <a:r>
              <a:rPr lang="pl-PL" dirty="0"/>
              <a:t>, innymi słowy niewłaściwość usuwalna stwarza stan, dla którego hipotetycznie mogłaby istnieć umowa o właściwość sądu, czyli dotyczy tylko niewłaściwości miejscowej, która nie ma charakteru wyłącznej. Natomiast </a:t>
            </a:r>
            <a:r>
              <a:rPr lang="pl-PL" b="1" dirty="0"/>
              <a:t>niewłaściwości sądu nieusuwalnej </a:t>
            </a:r>
            <a:r>
              <a:rPr lang="pl-PL" dirty="0"/>
              <a:t>nie można usunąć przy użyciu umowy </a:t>
            </a:r>
            <a:r>
              <a:rPr lang="pl-PL" dirty="0" err="1"/>
              <a:t>prorogacyjnej</a:t>
            </a:r>
            <a:r>
              <a:rPr lang="pl-PL" dirty="0"/>
              <a:t>, </a:t>
            </a:r>
            <a:r>
              <a:rPr lang="pl-PL" b="1" dirty="0"/>
              <a:t>zatem dotyczy niewłaściwości rzeczowej, miejscowej wyłącznej i funkcjonalnej.</a:t>
            </a:r>
          </a:p>
          <a:p>
            <a:r>
              <a:rPr lang="pl-PL" dirty="0"/>
              <a:t>Niewłaściwość usuwalną sąd bierze pod uwagę tylko za zarzut pozwanego, zgłoszony i należycie uzasadniony przed wdaniem się w spór co do istoty </a:t>
            </a:r>
            <a:r>
              <a:rPr lang="pl-PL" dirty="0" smtClean="0"/>
              <a:t>prawa</a:t>
            </a:r>
            <a:r>
              <a:rPr lang="pl-PL" dirty="0"/>
              <a:t>. Sąd nie bada tej niewłaściwości z urzędu także przed doręczeniem pozwu (art. 202 </a:t>
            </a:r>
            <a:r>
              <a:rPr lang="pl-PL" dirty="0" err="1"/>
              <a:t>zd</a:t>
            </a:r>
            <a:r>
              <a:rPr lang="pl-PL" dirty="0"/>
              <a:t>. 1 i 2 KPC). Zarzut pozwanego zgłoszony po wdaniu się w spór co do istoty prawa, to jest złożony przykładowo po odpowiedzi na </a:t>
            </a:r>
            <a:r>
              <a:rPr lang="pl-PL" dirty="0" smtClean="0"/>
              <a:t>pozew, jako </a:t>
            </a:r>
            <a:r>
              <a:rPr lang="pl-PL" dirty="0"/>
              <a:t>spóźniony sąd powinien odrzucić. </a:t>
            </a:r>
          </a:p>
          <a:p>
            <a:r>
              <a:rPr lang="pl-PL" dirty="0"/>
              <a:t>Z kolei niewłaściwość nieusuwalną sąd bierze pod uwagę z urzędu w każdym stanie postępowania (art. 202 </a:t>
            </a:r>
            <a:r>
              <a:rPr lang="pl-PL" dirty="0" err="1"/>
              <a:t>zd</a:t>
            </a:r>
            <a:r>
              <a:rPr lang="pl-PL" dirty="0"/>
              <a:t>. 3 KPC). Jeżeli sąd stwierdzi, że jest w danej sprawie niewłaściwy, to powinien wydać postanowienie o stwierdzeniu swej niewłaściwości i przekazaniu sprawy sądowi właściwemu. Sąd równorzędny lub niższy, któremu przekazano sprawę jest związany tym </a:t>
            </a:r>
            <a:r>
              <a:rPr lang="pl-PL" dirty="0" smtClean="0"/>
              <a:t>postanowieniem.</a:t>
            </a:r>
            <a:endParaRPr lang="pl-PL" dirty="0"/>
          </a:p>
          <a:p>
            <a:endParaRPr lang="pl-PL" dirty="0"/>
          </a:p>
        </p:txBody>
      </p:sp>
      <p:sp>
        <p:nvSpPr>
          <p:cNvPr id="3" name="Tytuł 2"/>
          <p:cNvSpPr>
            <a:spLocks noGrp="1"/>
          </p:cNvSpPr>
          <p:nvPr>
            <p:ph type="title"/>
          </p:nvPr>
        </p:nvSpPr>
        <p:spPr/>
        <p:txBody>
          <a:bodyPr/>
          <a:lstStyle/>
          <a:p>
            <a:r>
              <a:rPr lang="pl-PL" dirty="0" smtClean="0"/>
              <a:t>Niewłaściwość sądu</a:t>
            </a:r>
            <a:endParaRPr lang="pl-PL" dirty="0"/>
          </a:p>
        </p:txBody>
      </p:sp>
    </p:spTree>
    <p:extLst>
      <p:ext uri="{BB962C8B-B14F-4D97-AF65-F5344CB8AC3E}">
        <p14:creationId xmlns:p14="http://schemas.microsoft.com/office/powerpoint/2010/main" xmlns="" val="4026201061"/>
      </p:ext>
    </p:extLst>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85000" lnSpcReduction="20000"/>
          </a:bodyPr>
          <a:lstStyle/>
          <a:p>
            <a:endParaRPr lang="pl-PL" dirty="0"/>
          </a:p>
          <a:p>
            <a:r>
              <a:rPr lang="pl-PL" dirty="0"/>
              <a:t>O</a:t>
            </a:r>
            <a:r>
              <a:rPr lang="pl-PL" dirty="0" smtClean="0"/>
              <a:t>znacza</a:t>
            </a:r>
            <a:r>
              <a:rPr lang="pl-PL" dirty="0"/>
              <a:t>, że  sąd właściwy w chwili wniesienia pozwu pozostaje właściwy aż do ukończenia postępowania, choćby podstawy właściwości zmieniły się w toku sprawy (art. 15 § 1 KPC), przykładowo zmiana miejsca zamieszkania pozwanego w toku postępowania nie wpływa na zmianę właściwości sądu. </a:t>
            </a:r>
            <a:endParaRPr lang="pl-PL" dirty="0" smtClean="0"/>
          </a:p>
          <a:p>
            <a:pPr marL="0" indent="0">
              <a:buNone/>
            </a:pPr>
            <a:endParaRPr lang="pl-PL" dirty="0"/>
          </a:p>
          <a:p>
            <a:r>
              <a:rPr lang="pl-PL" dirty="0"/>
              <a:t>Z kolei sąd, który był niewłaściwy w chwili wniesienia pozwu, uzyskuje tę właściwość, jeżeli później w toku postępowania zaistnieją podstawy ją uzasadniające (art. 15 § 2 KPC), przykładowo w przypadku niewłaściwości usuwalnej pozwany nie zgłosi należycie uzasadnionych zarzutów przed wdaniem się w spór co do istoty sprawy.</a:t>
            </a:r>
          </a:p>
          <a:p>
            <a:pPr marL="0" indent="0">
              <a:buNone/>
            </a:pPr>
            <a:endParaRPr lang="pl-PL" dirty="0"/>
          </a:p>
        </p:txBody>
      </p:sp>
      <p:sp>
        <p:nvSpPr>
          <p:cNvPr id="3" name="Tytuł 2"/>
          <p:cNvSpPr>
            <a:spLocks noGrp="1"/>
          </p:cNvSpPr>
          <p:nvPr>
            <p:ph type="title"/>
          </p:nvPr>
        </p:nvSpPr>
        <p:spPr/>
        <p:txBody>
          <a:bodyPr>
            <a:noAutofit/>
          </a:bodyPr>
          <a:lstStyle/>
          <a:p>
            <a:r>
              <a:rPr lang="pl-PL" sz="3600" dirty="0"/>
              <a:t>Zasada </a:t>
            </a:r>
            <a:r>
              <a:rPr lang="pl-PL" sz="3600" i="1" dirty="0" err="1"/>
              <a:t>perpetuatio</a:t>
            </a:r>
            <a:r>
              <a:rPr lang="pl-PL" sz="3600" i="1" dirty="0"/>
              <a:t> </a:t>
            </a:r>
            <a:r>
              <a:rPr lang="pl-PL" sz="3600" i="1" dirty="0" err="1"/>
              <a:t>fori</a:t>
            </a:r>
            <a:r>
              <a:rPr lang="pl-PL" sz="3600" dirty="0"/>
              <a:t>, inaczej zwana zasadą ciągłości bądź utrwalenia właściwości sądu </a:t>
            </a:r>
          </a:p>
        </p:txBody>
      </p:sp>
    </p:spTree>
    <p:extLst>
      <p:ext uri="{BB962C8B-B14F-4D97-AF65-F5344CB8AC3E}">
        <p14:creationId xmlns:p14="http://schemas.microsoft.com/office/powerpoint/2010/main" xmlns="" val="1149534409"/>
      </p:ext>
    </p:extLst>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85000" lnSpcReduction="20000"/>
          </a:bodyPr>
          <a:lstStyle/>
          <a:p>
            <a:r>
              <a:rPr lang="pl-PL" dirty="0" smtClean="0"/>
              <a:t>Zasada nie </a:t>
            </a:r>
            <a:r>
              <a:rPr lang="pl-PL" dirty="0"/>
              <a:t>ma zastosowania w sytuacji przedmiotowej zmiany powództwa, która ma miejsce w sądzie rejonowym i wpływa na jego właściwość rzeczową, wówczas całe zmieniane powództwo należy przekazać sądowi okręgowemu (art. 193 § 2 </a:t>
            </a:r>
            <a:r>
              <a:rPr lang="pl-PL" dirty="0" err="1"/>
              <a:t>zd</a:t>
            </a:r>
            <a:r>
              <a:rPr lang="pl-PL" dirty="0"/>
              <a:t>. 2 KPC). </a:t>
            </a:r>
            <a:endParaRPr lang="pl-PL" dirty="0" smtClean="0"/>
          </a:p>
          <a:p>
            <a:r>
              <a:rPr lang="pl-PL" dirty="0" smtClean="0"/>
              <a:t>Przykładowo</a:t>
            </a:r>
            <a:r>
              <a:rPr lang="pl-PL" dirty="0"/>
              <a:t>, powód wniósł przed sąd rejonowy powództwo o zasądzenie kwoty 60 000 zł tytułem odszkodowania za szkodę, którą pozwany wyrządził, ale w toku postępowania powód rozszerzył powództwo, domagając się zasądzenia kwoty 80 000 zł. W tej sytuacji sąd rejonowy powinien z urzędu stwierdzić swą niewłaściwość i przekazać sprawę do rozpoznania sądowi okręgowemu, jako rzeczowo i miejscowo właściwemu.</a:t>
            </a:r>
          </a:p>
          <a:p>
            <a:r>
              <a:rPr lang="pl-PL" dirty="0" smtClean="0"/>
              <a:t>Inne odstępstwa: art</a:t>
            </a:r>
            <a:r>
              <a:rPr lang="pl-PL" dirty="0"/>
              <a:t>. 18 KPC </a:t>
            </a:r>
            <a:r>
              <a:rPr lang="pl-PL" dirty="0" smtClean="0"/>
              <a:t>i art</a:t>
            </a:r>
            <a:r>
              <a:rPr lang="pl-PL" dirty="0"/>
              <a:t>. 44 </a:t>
            </a:r>
            <a:r>
              <a:rPr lang="pl-PL" dirty="0" smtClean="0"/>
              <a:t>KPC. </a:t>
            </a:r>
            <a:endParaRPr lang="pl-PL" dirty="0"/>
          </a:p>
          <a:p>
            <a:endParaRPr lang="pl-PL" dirty="0"/>
          </a:p>
        </p:txBody>
      </p:sp>
      <p:sp>
        <p:nvSpPr>
          <p:cNvPr id="3" name="Tytuł 2"/>
          <p:cNvSpPr>
            <a:spLocks noGrp="1"/>
          </p:cNvSpPr>
          <p:nvPr>
            <p:ph type="title"/>
          </p:nvPr>
        </p:nvSpPr>
        <p:spPr/>
        <p:txBody>
          <a:bodyPr>
            <a:normAutofit fontScale="90000"/>
          </a:bodyPr>
          <a:lstStyle/>
          <a:p>
            <a:r>
              <a:rPr lang="pl-PL" dirty="0" smtClean="0"/>
              <a:t>Wyjątki od zasady ciągłości właściwości sądu</a:t>
            </a:r>
            <a:endParaRPr lang="pl-PL" dirty="0"/>
          </a:p>
        </p:txBody>
      </p:sp>
    </p:spTree>
    <p:extLst>
      <p:ext uri="{BB962C8B-B14F-4D97-AF65-F5344CB8AC3E}">
        <p14:creationId xmlns:p14="http://schemas.microsoft.com/office/powerpoint/2010/main" xmlns="" val="3601319005"/>
      </p:ext>
    </p:extLst>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		Wyłączenie sędziego </a:t>
            </a:r>
            <a:endParaRPr lang="pl-PL" dirty="0"/>
          </a:p>
        </p:txBody>
      </p:sp>
      <p:graphicFrame>
        <p:nvGraphicFramePr>
          <p:cNvPr id="3" name="Diagram 2"/>
          <p:cNvGraphicFramePr/>
          <p:nvPr>
            <p:extLst>
              <p:ext uri="{D42A27DB-BD31-4B8C-83A1-F6EECF244321}">
                <p14:modId xmlns:p14="http://schemas.microsoft.com/office/powerpoint/2010/main" xmlns="" val="2726178783"/>
              </p:ext>
            </p:extLst>
          </p:nvPr>
        </p:nvGraphicFramePr>
        <p:xfrm>
          <a:off x="1547664" y="2132856"/>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146" name="Picture 2"/>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395536" y="764704"/>
            <a:ext cx="2088232" cy="12961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857331007"/>
      </p:ext>
    </p:extLst>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70000" lnSpcReduction="20000"/>
          </a:bodyPr>
          <a:lstStyle/>
          <a:p>
            <a:r>
              <a:rPr lang="pl-PL" dirty="0"/>
              <a:t>p</a:t>
            </a:r>
            <a:r>
              <a:rPr lang="pl-PL" dirty="0" smtClean="0"/>
              <a:t>owinien spełniać warunki formalne </a:t>
            </a:r>
            <a:r>
              <a:rPr lang="pl-PL" dirty="0"/>
              <a:t>pisma procesowego (art. 126 </a:t>
            </a:r>
            <a:r>
              <a:rPr lang="pl-PL" dirty="0" smtClean="0"/>
              <a:t>KPC);</a:t>
            </a:r>
          </a:p>
          <a:p>
            <a:r>
              <a:rPr lang="pl-PL" dirty="0" smtClean="0"/>
              <a:t>powinien </a:t>
            </a:r>
            <a:r>
              <a:rPr lang="pl-PL" dirty="0"/>
              <a:t>zwierać </a:t>
            </a:r>
            <a:r>
              <a:rPr lang="pl-PL" dirty="0" smtClean="0"/>
              <a:t>wskazanie </a:t>
            </a:r>
            <a:r>
              <a:rPr lang="pl-PL" dirty="0"/>
              <a:t>z imienia i nazwiska sędziego, którego wyłączenia domaga się strona oraz uprawdopodobnienie przyczyn uzasadniających jego </a:t>
            </a:r>
            <a:r>
              <a:rPr lang="pl-PL" dirty="0" smtClean="0"/>
              <a:t>wyłączenie;</a:t>
            </a:r>
          </a:p>
          <a:p>
            <a:r>
              <a:rPr lang="pl-PL" dirty="0" smtClean="0"/>
              <a:t>można go </a:t>
            </a:r>
            <a:r>
              <a:rPr lang="pl-PL" dirty="0"/>
              <a:t>wnieść w formie pisemnej lub ustnej do </a:t>
            </a:r>
            <a:r>
              <a:rPr lang="pl-PL" dirty="0" smtClean="0"/>
              <a:t>protokołu;</a:t>
            </a:r>
          </a:p>
          <a:p>
            <a:r>
              <a:rPr lang="pl-PL" dirty="0"/>
              <a:t>n</a:t>
            </a:r>
            <a:r>
              <a:rPr lang="pl-PL" dirty="0" smtClean="0"/>
              <a:t>ie </a:t>
            </a:r>
            <a:r>
              <a:rPr lang="pl-PL" dirty="0"/>
              <a:t>ma przeszkód, aby wniosek został złożony w trakcie postępowania, ale wówczas trzeba uprawdopodobnić, że przyczyna wyłączenia stała się znana dopiero w toku </a:t>
            </a:r>
            <a:r>
              <a:rPr lang="pl-PL" dirty="0" smtClean="0"/>
              <a:t>postępowania;</a:t>
            </a:r>
          </a:p>
          <a:p>
            <a:r>
              <a:rPr lang="pl-PL" dirty="0" smtClean="0"/>
              <a:t>nie </a:t>
            </a:r>
            <a:r>
              <a:rPr lang="pl-PL" dirty="0"/>
              <a:t>podlega </a:t>
            </a:r>
            <a:r>
              <a:rPr lang="pl-PL" dirty="0" smtClean="0"/>
              <a:t>opłacie;</a:t>
            </a:r>
            <a:endParaRPr lang="pl-PL" dirty="0"/>
          </a:p>
          <a:p>
            <a:r>
              <a:rPr lang="pl-PL" dirty="0" smtClean="0"/>
              <a:t>może </a:t>
            </a:r>
            <a:r>
              <a:rPr lang="pl-PL" dirty="0"/>
              <a:t>zostać złożony przez strony (uczestników postępowania nieprocesowego), interwenientów, prokuratora, Rzecznika Praw Obywatelskich, Rzecznika Praw Dziecka, organizacje pozarządowe, inspektora pracy oraz powiatowego (miejskiego) rzecznika konsumentów. </a:t>
            </a:r>
          </a:p>
          <a:p>
            <a:endParaRPr lang="pl-PL" dirty="0"/>
          </a:p>
        </p:txBody>
      </p:sp>
      <p:sp>
        <p:nvSpPr>
          <p:cNvPr id="3" name="Tytuł 2"/>
          <p:cNvSpPr>
            <a:spLocks noGrp="1"/>
          </p:cNvSpPr>
          <p:nvPr>
            <p:ph type="title"/>
          </p:nvPr>
        </p:nvSpPr>
        <p:spPr/>
        <p:txBody>
          <a:bodyPr>
            <a:normAutofit fontScale="90000"/>
          </a:bodyPr>
          <a:lstStyle/>
          <a:p>
            <a:r>
              <a:rPr lang="pl-PL" dirty="0" smtClean="0"/>
              <a:t>Wymogi wniosku </a:t>
            </a:r>
            <a:br>
              <a:rPr lang="pl-PL" dirty="0" smtClean="0"/>
            </a:br>
            <a:r>
              <a:rPr lang="pl-PL" dirty="0" smtClean="0"/>
              <a:t>o wyłączenie sędziego</a:t>
            </a:r>
            <a:endParaRPr lang="pl-PL" dirty="0"/>
          </a:p>
        </p:txBody>
      </p:sp>
    </p:spTree>
    <p:extLst>
      <p:ext uri="{BB962C8B-B14F-4D97-AF65-F5344CB8AC3E}">
        <p14:creationId xmlns:p14="http://schemas.microsoft.com/office/powerpoint/2010/main" xmlns="" val="869286827"/>
      </p:ext>
    </p:extLst>
  </p:cSld>
  <p:clrMapOvr>
    <a:masterClrMapping/>
  </p:clrMapOvr>
  <p:transition spd="slow">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62500" lnSpcReduction="20000"/>
          </a:bodyPr>
          <a:lstStyle/>
          <a:p>
            <a:r>
              <a:rPr lang="pl-PL" dirty="0" smtClean="0"/>
              <a:t>rozstrzyga </a:t>
            </a:r>
            <a:r>
              <a:rPr lang="pl-PL" dirty="0"/>
              <a:t>sąd, w którym sprawa się toczy, a gdyby sąd ten nie mógł wydać postanowienia z powodu braku dostatecznej liczby sędziów – sąd nad nim przełożony (art. </a:t>
            </a:r>
            <a:r>
              <a:rPr lang="pl-PL" smtClean="0"/>
              <a:t>52 </a:t>
            </a:r>
            <a:r>
              <a:rPr lang="pl-PL" dirty="0"/>
              <a:t>§ 1 </a:t>
            </a:r>
            <a:r>
              <a:rPr lang="pl-PL" dirty="0" smtClean="0"/>
              <a:t>KPC);</a:t>
            </a:r>
          </a:p>
          <a:p>
            <a:r>
              <a:rPr lang="pl-PL" dirty="0"/>
              <a:t>p</a:t>
            </a:r>
            <a:r>
              <a:rPr lang="pl-PL" dirty="0" smtClean="0"/>
              <a:t>ostanowienie </a:t>
            </a:r>
            <a:r>
              <a:rPr lang="pl-PL" dirty="0"/>
              <a:t>o wyłączeniu sędziego sąd wydaje w składzie 3</a:t>
            </a:r>
            <a:r>
              <a:rPr lang="pl-PL" dirty="0" smtClean="0"/>
              <a:t> </a:t>
            </a:r>
            <a:r>
              <a:rPr lang="pl-PL" dirty="0"/>
              <a:t>sędziów zawodowych spośród tych, których wniosek nie </a:t>
            </a:r>
            <a:r>
              <a:rPr lang="pl-PL" dirty="0" smtClean="0"/>
              <a:t>dotyczy;</a:t>
            </a:r>
          </a:p>
          <a:p>
            <a:r>
              <a:rPr lang="pl-PL" dirty="0"/>
              <a:t>p</a:t>
            </a:r>
            <a:r>
              <a:rPr lang="pl-PL" dirty="0" smtClean="0"/>
              <a:t>ostanowienie może </a:t>
            </a:r>
            <a:r>
              <a:rPr lang="pl-PL" dirty="0"/>
              <a:t>zapaść na posiedzeniu </a:t>
            </a:r>
            <a:r>
              <a:rPr lang="pl-PL" dirty="0" smtClean="0"/>
              <a:t>niejawnym</a:t>
            </a:r>
            <a:r>
              <a:rPr lang="pl-PL" dirty="0"/>
              <a:t>;</a:t>
            </a:r>
          </a:p>
          <a:p>
            <a:r>
              <a:rPr lang="pl-PL" dirty="0" smtClean="0"/>
              <a:t>przed </a:t>
            </a:r>
            <a:r>
              <a:rPr lang="pl-PL" dirty="0"/>
              <a:t>wydaniem postanowienia sędzia, którego wniosek dotyczy, składa wyjaśnienia i wstrzymuje się od udziału w sprawie, z tym że może wykonywać tylko czynności niecierpiące zwłoki, przykładowo w przedmiocie zabezpieczenia </a:t>
            </a:r>
            <a:r>
              <a:rPr lang="pl-PL" dirty="0" smtClean="0"/>
              <a:t>dowodu</a:t>
            </a:r>
            <a:r>
              <a:rPr lang="pl-PL" dirty="0"/>
              <a:t>;</a:t>
            </a:r>
            <a:endParaRPr lang="pl-PL" dirty="0" smtClean="0"/>
          </a:p>
          <a:p>
            <a:r>
              <a:rPr lang="pl-PL" dirty="0"/>
              <a:t>p</a:t>
            </a:r>
            <a:r>
              <a:rPr lang="pl-PL" dirty="0" smtClean="0"/>
              <a:t>onowny wniosek oparty na tych samych okolicznościach podlega odrzuceniu; </a:t>
            </a:r>
            <a:endParaRPr lang="pl-PL" dirty="0"/>
          </a:p>
          <a:p>
            <a:r>
              <a:rPr lang="pl-PL" dirty="0" smtClean="0"/>
              <a:t>na </a:t>
            </a:r>
            <a:r>
              <a:rPr lang="pl-PL" dirty="0"/>
              <a:t>postanowienie o wyłączeniu sędziego, jak również postanowienie o odrzuceniu wniosku o wyłączenie sędziego zażalenie nie </a:t>
            </a:r>
            <a:r>
              <a:rPr lang="pl-PL" dirty="0" smtClean="0"/>
              <a:t>przysługuje;</a:t>
            </a:r>
          </a:p>
          <a:p>
            <a:r>
              <a:rPr lang="pl-PL" dirty="0" smtClean="0"/>
              <a:t>na </a:t>
            </a:r>
            <a:r>
              <a:rPr lang="pl-PL" dirty="0"/>
              <a:t>postanowienie sądu </a:t>
            </a:r>
            <a:r>
              <a:rPr lang="pl-PL" dirty="0" smtClean="0"/>
              <a:t>I instancji </a:t>
            </a:r>
            <a:r>
              <a:rPr lang="pl-PL" dirty="0"/>
              <a:t>oddalające wniosek o wyłączenie sędziego zażalenie przysługuje na podstawie przepisu art. 394 § 1 pkt 10 </a:t>
            </a:r>
            <a:r>
              <a:rPr lang="pl-PL" dirty="0" smtClean="0"/>
              <a:t>KPC, a w </a:t>
            </a:r>
            <a:r>
              <a:rPr lang="pl-PL" dirty="0"/>
              <a:t>przypadku postanowienia wydanego przez </a:t>
            </a:r>
            <a:r>
              <a:rPr lang="pl-PL" dirty="0" smtClean="0"/>
              <a:t>sąd II instancji </a:t>
            </a:r>
            <a:r>
              <a:rPr lang="pl-PL" dirty="0"/>
              <a:t>zażalenie przysługuje do innego równorzędnego składu sądu drugiej instancji (art. 394² § 1 pkt 10 KPC).</a:t>
            </a:r>
          </a:p>
          <a:p>
            <a:endParaRPr lang="pl-PL" dirty="0"/>
          </a:p>
        </p:txBody>
      </p:sp>
      <p:sp>
        <p:nvSpPr>
          <p:cNvPr id="3" name="Tytuł 2"/>
          <p:cNvSpPr>
            <a:spLocks noGrp="1"/>
          </p:cNvSpPr>
          <p:nvPr>
            <p:ph type="title"/>
          </p:nvPr>
        </p:nvSpPr>
        <p:spPr/>
        <p:txBody>
          <a:bodyPr>
            <a:normAutofit fontScale="90000"/>
          </a:bodyPr>
          <a:lstStyle/>
          <a:p>
            <a:r>
              <a:rPr lang="pl-PL" dirty="0" smtClean="0"/>
              <a:t>Rozstrzygnięcie o wyłączeniu </a:t>
            </a:r>
            <a:br>
              <a:rPr lang="pl-PL" dirty="0" smtClean="0"/>
            </a:br>
            <a:r>
              <a:rPr lang="pl-PL" i="1" dirty="0" err="1" smtClean="0"/>
              <a:t>iudex</a:t>
            </a:r>
            <a:r>
              <a:rPr lang="pl-PL" i="1" dirty="0" smtClean="0"/>
              <a:t> </a:t>
            </a:r>
            <a:r>
              <a:rPr lang="pl-PL" i="1" dirty="0" err="1" smtClean="0"/>
              <a:t>suspectus</a:t>
            </a:r>
            <a:endParaRPr lang="pl-PL" i="1" dirty="0"/>
          </a:p>
        </p:txBody>
      </p:sp>
    </p:spTree>
    <p:extLst>
      <p:ext uri="{BB962C8B-B14F-4D97-AF65-F5344CB8AC3E}">
        <p14:creationId xmlns:p14="http://schemas.microsoft.com/office/powerpoint/2010/main" xmlns="" val="3954170989"/>
      </p:ext>
    </p:extLst>
  </p:cSld>
  <p:clrMapOvr>
    <a:masterClrMapping/>
  </p:clrMapOvr>
  <p:transition spd="slow">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92500" lnSpcReduction="10000"/>
          </a:bodyPr>
          <a:lstStyle/>
          <a:p>
            <a:pPr>
              <a:buNone/>
            </a:pPr>
            <a:r>
              <a:rPr lang="pl-PL" dirty="0" smtClean="0"/>
              <a:t>Zgodnie z art. 19 </a:t>
            </a:r>
            <a:r>
              <a:rPr lang="pl-PL" dirty="0" smtClean="0">
                <a:latin typeface="Calibri"/>
              </a:rPr>
              <a:t>§ 1 i </a:t>
            </a:r>
            <a:r>
              <a:rPr lang="pl-PL" dirty="0" smtClean="0"/>
              <a:t>§ 2 k.p.c. jest nią:</a:t>
            </a:r>
          </a:p>
          <a:p>
            <a:pPr marL="457200" indent="-457200">
              <a:buAutoNum type="arabicParenR"/>
            </a:pPr>
            <a:r>
              <a:rPr lang="pl-PL" dirty="0" smtClean="0"/>
              <a:t>w sprawach o roszczenia pieniężne – dochodzona przez powoda kwota;</a:t>
            </a:r>
          </a:p>
          <a:p>
            <a:pPr marL="457200" indent="-457200">
              <a:buAutoNum type="arabicParenR"/>
            </a:pPr>
            <a:r>
              <a:rPr lang="pl-PL" dirty="0" smtClean="0"/>
              <a:t>w innych sprawach majątkowych – kwota pieniężna którą powód ma obowiązek wskazać w pozwie, kierując się regułami określonymi w art. 20-24 k.p.c.</a:t>
            </a:r>
          </a:p>
          <a:p>
            <a:pPr marL="457200" indent="-457200">
              <a:buNone/>
            </a:pPr>
            <a:r>
              <a:rPr lang="pl-PL" dirty="0" smtClean="0"/>
              <a:t>UWAGA: o majątkowym lub niemajątkowym charakterze sprawy rozstrzyga wyłącznie przedmiot sporu, to jest majątkowy lub niemajątkowy charakter dobra, którego ochrony domaga się powód.</a:t>
            </a:r>
            <a:endParaRPr lang="pl-PL" dirty="0"/>
          </a:p>
        </p:txBody>
      </p:sp>
      <p:sp>
        <p:nvSpPr>
          <p:cNvPr id="3" name="Tytuł 2"/>
          <p:cNvSpPr>
            <a:spLocks noGrp="1"/>
          </p:cNvSpPr>
          <p:nvPr>
            <p:ph type="title"/>
          </p:nvPr>
        </p:nvSpPr>
        <p:spPr/>
        <p:txBody>
          <a:bodyPr/>
          <a:lstStyle/>
          <a:p>
            <a:r>
              <a:rPr lang="pl-PL" dirty="0" smtClean="0"/>
              <a:t>Wartość przedmiotu sporu</a:t>
            </a:r>
            <a:endParaRPr lang="pl-PL" dirty="0"/>
          </a:p>
        </p:txBody>
      </p:sp>
    </p:spTree>
  </p:cSld>
  <p:clrMapOvr>
    <a:masterClrMapping/>
  </p:clrMapOvr>
  <p:transition spd="slow">
    <p:wip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47500" lnSpcReduction="20000"/>
          </a:bodyPr>
          <a:lstStyle/>
          <a:p>
            <a:r>
              <a:rPr lang="pl-PL" b="1" dirty="0" smtClean="0"/>
              <a:t>Art. 20 [Rozwinięcie] </a:t>
            </a:r>
            <a:r>
              <a:rPr lang="pl-PL" dirty="0" smtClean="0"/>
              <a:t>Do wartości przedmiotu sporu nie wlicza się odsetek, pożytków i kosztów, żądanych obok roszczenia głównego.</a:t>
            </a:r>
          </a:p>
          <a:p>
            <a:r>
              <a:rPr lang="pl-PL" b="1" dirty="0" smtClean="0"/>
              <a:t>Art. 21 [Kilka roszczeń] </a:t>
            </a:r>
            <a:r>
              <a:rPr lang="pl-PL" dirty="0" smtClean="0"/>
              <a:t>Jeżeli powód dochodzi pozwem kilku roszczeń, zlicza się ich wartość.</a:t>
            </a:r>
          </a:p>
          <a:p>
            <a:r>
              <a:rPr lang="pl-PL" b="1" dirty="0" smtClean="0"/>
              <a:t>Art. 22 [Świadczenia powtarzające się] </a:t>
            </a:r>
            <a:r>
              <a:rPr lang="pl-PL" dirty="0" smtClean="0"/>
              <a:t>W sprawach o prawo do świadczeń powtarzających się wartość przedmiotu sporu stanowi suma świadczeń za jeden rok, a jeżeli świadczenia trwają krócej niż rok - za cały czas ich trwania.</a:t>
            </a:r>
          </a:p>
          <a:p>
            <a:r>
              <a:rPr lang="pl-PL" b="1" dirty="0" smtClean="0"/>
              <a:t>Art. 23 [Najem] </a:t>
            </a:r>
            <a:r>
              <a:rPr lang="pl-PL" dirty="0" smtClean="0"/>
              <a:t>W sprawach o istnienie, unieważnienie albo rozwiązanie umowy najmu lub dzierżawy, o wydanie albo odebranie przedmiotu najmu lub dzierżawy, wartość przedmiotu sporu stanowi przy umowach zawartych na czas oznaczony - suma czynszu za czas sporny, lecz nie więcej niż za rok; przy umowach zawartych na czas nieoznaczony - suma czynszu za okres trzech miesięcy.</a:t>
            </a:r>
          </a:p>
          <a:p>
            <a:r>
              <a:rPr lang="pl-PL" b="1" dirty="0" smtClean="0"/>
              <a:t>Art. 23</a:t>
            </a:r>
            <a:r>
              <a:rPr lang="pl-PL" b="1" baseline="30000" dirty="0" smtClean="0"/>
              <a:t>1</a:t>
            </a:r>
            <a:r>
              <a:rPr lang="pl-PL" b="1" dirty="0" smtClean="0"/>
              <a:t> [Roszczenia pracowników] </a:t>
            </a:r>
            <a:r>
              <a:rPr lang="pl-PL" dirty="0" smtClean="0"/>
              <a:t>W sprawach o roszczenia pracowników dotyczące nawiązania, istnienia lub rozwiązania stosunku pracy wartość przedmiotu sporu stanowi, przy umowach na czas określony - suma wynagrodzenia za pracę za okres sporny, lecz nie więcej niż za rok, a przy umowach na czas nieokreślony - za okres jednego roku.</a:t>
            </a:r>
          </a:p>
          <a:p>
            <a:r>
              <a:rPr lang="pl-PL" b="1" dirty="0" smtClean="0"/>
              <a:t>Art. 23</a:t>
            </a:r>
            <a:r>
              <a:rPr lang="pl-PL" b="1" baseline="30000" dirty="0" smtClean="0"/>
              <a:t>2</a:t>
            </a:r>
            <a:r>
              <a:rPr lang="pl-PL" b="1" dirty="0" smtClean="0"/>
              <a:t> [Wydanie nieruchomości] </a:t>
            </a:r>
            <a:r>
              <a:rPr lang="pl-PL" dirty="0" smtClean="0"/>
              <a:t>W sprawach o wydanie nieruchomości posiadanej bez tytułu prawnego lub na podstawie tytułu innego niż najem lub dzierżawa wartość przedmiotu sporu oblicza się przyjmując, stosownie do rodzaju nieruchomości i sposobu korzystania z niej, podaną przez powoda sumę odpowiadającą trzymiesięcznemu czynszowi najmu lub dzierżawy należnemu od danego rodzaju nieruchomości.</a:t>
            </a:r>
          </a:p>
          <a:p>
            <a:r>
              <a:rPr lang="pl-PL" b="1" dirty="0" smtClean="0"/>
              <a:t>Art. 24 [Zabezpieczenia] </a:t>
            </a:r>
            <a:r>
              <a:rPr lang="pl-PL" dirty="0" smtClean="0"/>
              <a:t>W sprawach o zabezpieczenie, zastaw lub hipotekę wartość przedmiotu sporu stanowi suma wierzytelności. Jeżeli jednak przedmiot zabezpieczenia lub zastawu ma mniejszą wartość niż wierzytelność, rozstrzyga wartość mniejsza.</a:t>
            </a:r>
          </a:p>
          <a:p>
            <a:endParaRPr lang="pl-PL" dirty="0"/>
          </a:p>
        </p:txBody>
      </p:sp>
      <p:sp>
        <p:nvSpPr>
          <p:cNvPr id="3" name="Tytuł 2"/>
          <p:cNvSpPr>
            <a:spLocks noGrp="1"/>
          </p:cNvSpPr>
          <p:nvPr>
            <p:ph type="title"/>
          </p:nvPr>
        </p:nvSpPr>
        <p:spPr/>
        <p:txBody>
          <a:bodyPr/>
          <a:lstStyle/>
          <a:p>
            <a:r>
              <a:rPr lang="pl-PL" dirty="0" err="1" smtClean="0"/>
              <a:t>W.p.s</a:t>
            </a:r>
            <a:r>
              <a:rPr lang="pl-PL" dirty="0" smtClean="0"/>
              <a:t>.</a:t>
            </a:r>
            <a:endParaRPr lang="pl-PL" dirty="0"/>
          </a:p>
        </p:txBody>
      </p:sp>
    </p:spTree>
  </p:cSld>
  <p:clrMapOvr>
    <a:masterClrMapping/>
  </p:clrMapOvr>
  <p:transition spd="slow">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92500" lnSpcReduction="20000"/>
          </a:bodyPr>
          <a:lstStyle/>
          <a:p>
            <a:r>
              <a:rPr lang="pl-PL" dirty="0" smtClean="0"/>
              <a:t>Jeśli sąd ma wątpliwości co do wskazanego </a:t>
            </a:r>
            <a:r>
              <a:rPr lang="pl-PL" dirty="0" err="1" smtClean="0"/>
              <a:t>w.p.s</a:t>
            </a:r>
            <a:r>
              <a:rPr lang="pl-PL" dirty="0" smtClean="0"/>
              <a:t> (zwłaszcza jeżeli zależy od niej właściwość rzeczowa sądu lub wysokość opłaty sądowej) sąd z urzędu powinien wydać postanowienie celem sprawdzenia </a:t>
            </a:r>
            <a:r>
              <a:rPr lang="pl-PL" dirty="0" err="1" smtClean="0"/>
              <a:t>w.p.s</a:t>
            </a:r>
            <a:r>
              <a:rPr lang="pl-PL" dirty="0" smtClean="0"/>
              <a:t>.</a:t>
            </a:r>
          </a:p>
          <a:p>
            <a:r>
              <a:rPr lang="pl-PL" dirty="0" smtClean="0"/>
              <a:t>Postanowienie może być wydane na posiedzeniu jawnym lub niejawnym tylko do chwili doręczenie pozwu (wniosku) pozwanemu (uczestnikowi postępowania). Po tej chwili sprawdzenia Sąd dokonuje tylko na zarzut pozwanego (uczestnika) zgłoszony przed wdaniem się w spór co do istoty sprawy.</a:t>
            </a:r>
          </a:p>
          <a:p>
            <a:r>
              <a:rPr lang="pl-PL" dirty="0" smtClean="0"/>
              <a:t>Po ustaleniu </a:t>
            </a:r>
            <a:r>
              <a:rPr lang="pl-PL" dirty="0" err="1" smtClean="0"/>
              <a:t>w.p.s</a:t>
            </a:r>
            <a:r>
              <a:rPr lang="pl-PL" dirty="0" smtClean="0"/>
              <a:t>. nie podlega ponownemu badaniu </a:t>
            </a:r>
            <a:r>
              <a:rPr lang="pl-PL" smtClean="0"/>
              <a:t>w dalszym toku postępowania. </a:t>
            </a:r>
            <a:endParaRPr lang="pl-PL" dirty="0"/>
          </a:p>
        </p:txBody>
      </p:sp>
      <p:sp>
        <p:nvSpPr>
          <p:cNvPr id="3" name="Tytuł 2"/>
          <p:cNvSpPr>
            <a:spLocks noGrp="1"/>
          </p:cNvSpPr>
          <p:nvPr>
            <p:ph type="title"/>
          </p:nvPr>
        </p:nvSpPr>
        <p:spPr/>
        <p:txBody>
          <a:bodyPr/>
          <a:lstStyle/>
          <a:p>
            <a:r>
              <a:rPr lang="pl-PL" dirty="0" smtClean="0"/>
              <a:t>Sprawdzenie </a:t>
            </a:r>
            <a:r>
              <a:rPr lang="pl-PL" dirty="0" err="1" smtClean="0"/>
              <a:t>w.p.s</a:t>
            </a:r>
            <a:r>
              <a:rPr lang="pl-PL" dirty="0" smtClean="0"/>
              <a:t>.</a:t>
            </a:r>
            <a:endParaRPr lang="pl-PL" dirty="0"/>
          </a:p>
        </p:txBody>
      </p:sp>
    </p:spTree>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p:cNvGraphicFramePr>
            <a:graphicFrameLocks noGrp="1"/>
          </p:cNvGraphicFramePr>
          <p:nvPr>
            <p:ph idx="1"/>
            <p:extLst>
              <p:ext uri="{D42A27DB-BD31-4B8C-83A1-F6EECF244321}">
                <p14:modId xmlns:p14="http://schemas.microsoft.com/office/powerpoint/2010/main" xmlns="" val="4273165625"/>
              </p:ext>
            </p:extLst>
          </p:nvPr>
        </p:nvGraphicFramePr>
        <p:xfrm>
          <a:off x="871538" y="2674938"/>
          <a:ext cx="7408862" cy="3451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ytuł 2"/>
          <p:cNvSpPr>
            <a:spLocks noGrp="1"/>
          </p:cNvSpPr>
          <p:nvPr>
            <p:ph type="title"/>
          </p:nvPr>
        </p:nvSpPr>
        <p:spPr/>
        <p:txBody>
          <a:bodyPr>
            <a:normAutofit fontScale="90000"/>
          </a:bodyPr>
          <a:lstStyle/>
          <a:p>
            <a:r>
              <a:rPr lang="pl-PL" dirty="0" smtClean="0"/>
              <a:t>Właściwość sądu </a:t>
            </a:r>
            <a:br>
              <a:rPr lang="pl-PL" dirty="0" smtClean="0"/>
            </a:br>
            <a:r>
              <a:rPr lang="pl-PL" dirty="0" smtClean="0"/>
              <a:t>Rodzaje ze względu na źródło</a:t>
            </a:r>
            <a:endParaRPr lang="pl-PL" dirty="0"/>
          </a:p>
        </p:txBody>
      </p:sp>
    </p:spTree>
    <p:extLst>
      <p:ext uri="{BB962C8B-B14F-4D97-AF65-F5344CB8AC3E}">
        <p14:creationId xmlns:p14="http://schemas.microsoft.com/office/powerpoint/2010/main" xmlns="" val="3688195025"/>
      </p:ext>
    </p:extLst>
  </p:cSld>
  <p:clrMapOvr>
    <a:masterClrMapping/>
  </p:clrMapOvr>
  <p:transition spd="slow">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85000" lnSpcReduction="20000"/>
          </a:bodyPr>
          <a:lstStyle/>
          <a:p>
            <a:pPr>
              <a:buNone/>
            </a:pPr>
            <a:r>
              <a:rPr lang="pl-PL" dirty="0" smtClean="0"/>
              <a:t>	Beata Szybka jest najemczynią lokalu mieszkalnego położonego we Wrocławiu przy ul. Kotlarskiej, za który uiszcza czynsz w wysokości 1000 zł miesięcznie. Wraz z nią, ale wbrew jej woli mieszka od dwóch lat pełnoletni syn Piotr Szybki, który nie ponosi żadnych opłat związanych z utrzymaniem lokalu i nie ma do niego żadnego tytułu prawnego. Piotr Szybki zajmuję połowę mieszkania. Beata Szybka ma zamiar wystąpić na drogę sądową i żądać od swojego syna zapłaty kwoty z tytułu połowy kosztów utrzymania lokalu za okres dwóch lat oraz eksmisji syna. </a:t>
            </a:r>
          </a:p>
          <a:p>
            <a:pPr>
              <a:buNone/>
            </a:pPr>
            <a:endParaRPr lang="pl-PL" dirty="0" smtClean="0"/>
          </a:p>
          <a:p>
            <a:pPr>
              <a:buNone/>
            </a:pPr>
            <a:r>
              <a:rPr lang="pl-PL" b="1" dirty="0" smtClean="0"/>
              <a:t>Proszę wskazać, jaki </a:t>
            </a:r>
            <a:r>
              <a:rPr lang="pl-PL" b="1" dirty="0" err="1" smtClean="0"/>
              <a:t>w.p.s</a:t>
            </a:r>
            <a:r>
              <a:rPr lang="pl-PL" b="1" dirty="0" smtClean="0"/>
              <a:t>. powinna podać powódka i do którego sądu należy wnieść pozew?</a:t>
            </a:r>
          </a:p>
          <a:p>
            <a:pPr>
              <a:buNone/>
            </a:pPr>
            <a:endParaRPr lang="pl-PL" dirty="0"/>
          </a:p>
        </p:txBody>
      </p:sp>
      <p:sp>
        <p:nvSpPr>
          <p:cNvPr id="3" name="Tytuł 2"/>
          <p:cNvSpPr>
            <a:spLocks noGrp="1"/>
          </p:cNvSpPr>
          <p:nvPr>
            <p:ph type="title"/>
          </p:nvPr>
        </p:nvSpPr>
        <p:spPr/>
        <p:txBody>
          <a:bodyPr/>
          <a:lstStyle/>
          <a:p>
            <a:r>
              <a:rPr lang="pl-PL" dirty="0" smtClean="0"/>
              <a:t>Kazus</a:t>
            </a:r>
            <a:endParaRPr lang="pl-PL" dirty="0"/>
          </a:p>
        </p:txBody>
      </p:sp>
    </p:spTree>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92500" lnSpcReduction="20000"/>
          </a:bodyPr>
          <a:lstStyle/>
          <a:p>
            <a:r>
              <a:rPr lang="pl-PL" dirty="0"/>
              <a:t>W</a:t>
            </a:r>
            <a:r>
              <a:rPr lang="pl-PL" dirty="0" smtClean="0"/>
              <a:t>skazuje</a:t>
            </a:r>
            <a:r>
              <a:rPr lang="pl-PL" dirty="0"/>
              <a:t>, który z sądów danego rzędu – rejonowego lub okręgowego jest właściwy do rozpoznawania spraw cywilnych w I</a:t>
            </a:r>
            <a:r>
              <a:rPr lang="pl-PL" dirty="0" smtClean="0"/>
              <a:t> </a:t>
            </a:r>
            <a:r>
              <a:rPr lang="pl-PL" dirty="0"/>
              <a:t>instancji. </a:t>
            </a:r>
          </a:p>
          <a:p>
            <a:r>
              <a:rPr lang="pl-PL" dirty="0" smtClean="0"/>
              <a:t>W </a:t>
            </a:r>
            <a:r>
              <a:rPr lang="pl-PL" dirty="0"/>
              <a:t>przepisie art. 16 KPC przyjęto </a:t>
            </a:r>
            <a:r>
              <a:rPr lang="pl-PL" b="1" dirty="0"/>
              <a:t>domniemanie właściwości sądów rejonowych w sprawach cywilnych</a:t>
            </a:r>
            <a:r>
              <a:rPr lang="pl-PL" dirty="0"/>
              <a:t>, zarówno w procesie, jaki i postępowaniu nieprocesowym. Zatem sąd okręgowy jest </a:t>
            </a:r>
            <a:r>
              <a:rPr lang="pl-PL" dirty="0" smtClean="0"/>
              <a:t>sądem I instancji </a:t>
            </a:r>
            <a:r>
              <a:rPr lang="pl-PL" dirty="0"/>
              <a:t>tylko i wyłącznie w przypadkach enumeratywnie wskazanych przez </a:t>
            </a:r>
            <a:r>
              <a:rPr lang="pl-PL" dirty="0" smtClean="0"/>
              <a:t>ustawodawcę, np. w </a:t>
            </a:r>
            <a:r>
              <a:rPr lang="pl-PL" dirty="0"/>
              <a:t>zwykłym postępowaniu rozpoznawczym w sprawach wymienionych </a:t>
            </a:r>
            <a:r>
              <a:rPr lang="pl-PL" dirty="0" smtClean="0"/>
              <a:t>w katalogu zamkniętym w </a:t>
            </a:r>
            <a:r>
              <a:rPr lang="pl-PL" dirty="0"/>
              <a:t>przepisie </a:t>
            </a:r>
            <a:r>
              <a:rPr lang="pl-PL" b="1" dirty="0"/>
              <a:t>art. 17 </a:t>
            </a:r>
            <a:r>
              <a:rPr lang="pl-PL" b="1" dirty="0" smtClean="0"/>
              <a:t>KPC.</a:t>
            </a:r>
            <a:endParaRPr lang="pl-PL" b="1" dirty="0"/>
          </a:p>
        </p:txBody>
      </p:sp>
      <p:sp>
        <p:nvSpPr>
          <p:cNvPr id="3" name="Tytuł 2"/>
          <p:cNvSpPr>
            <a:spLocks noGrp="1"/>
          </p:cNvSpPr>
          <p:nvPr>
            <p:ph type="title"/>
          </p:nvPr>
        </p:nvSpPr>
        <p:spPr/>
        <p:txBody>
          <a:bodyPr/>
          <a:lstStyle/>
          <a:p>
            <a:r>
              <a:rPr lang="pl-PL" dirty="0" smtClean="0"/>
              <a:t>Właściwość rzeczowa</a:t>
            </a:r>
            <a:endParaRPr lang="pl-PL" dirty="0"/>
          </a:p>
        </p:txBody>
      </p:sp>
    </p:spTree>
    <p:extLst>
      <p:ext uri="{BB962C8B-B14F-4D97-AF65-F5344CB8AC3E}">
        <p14:creationId xmlns:p14="http://schemas.microsoft.com/office/powerpoint/2010/main" xmlns="" val="825406191"/>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marL="0" indent="0">
              <a:buNone/>
            </a:pPr>
            <a:r>
              <a:rPr lang="pl-PL" dirty="0"/>
              <a:t>Zasadniczo jeśli sąd rejonowy orzekł w sprawie, w której sąd okręgowy jest właściwy, zachodzi nieważność  postępowania. Jednakże  w sytuacji, kiedy sąd rejonowy rozpoznał sprawę, która ze względu na wartość przedmiotu sporu należy do właściwości rzeczowej sądu okręgowego (tzw. </a:t>
            </a:r>
            <a:r>
              <a:rPr lang="pl-PL" i="1" dirty="0" err="1"/>
              <a:t>ratione</a:t>
            </a:r>
            <a:r>
              <a:rPr lang="pl-PL" i="1" dirty="0"/>
              <a:t> </a:t>
            </a:r>
            <a:r>
              <a:rPr lang="pl-PL" i="1" dirty="0" err="1"/>
              <a:t>valoris</a:t>
            </a:r>
            <a:r>
              <a:rPr lang="pl-PL" dirty="0"/>
              <a:t>),  jest traktowane tylko jako uchybienie procesowe i nie prowadzi do nieważności postępowania.</a:t>
            </a:r>
          </a:p>
        </p:txBody>
      </p:sp>
      <p:sp>
        <p:nvSpPr>
          <p:cNvPr id="3" name="Tytuł 2"/>
          <p:cNvSpPr>
            <a:spLocks noGrp="1"/>
          </p:cNvSpPr>
          <p:nvPr>
            <p:ph type="title"/>
          </p:nvPr>
        </p:nvSpPr>
        <p:spPr/>
        <p:txBody>
          <a:bodyPr/>
          <a:lstStyle/>
          <a:p>
            <a:endParaRPr lang="pl-PL"/>
          </a:p>
        </p:txBody>
      </p:sp>
    </p:spTree>
    <p:extLst>
      <p:ext uri="{BB962C8B-B14F-4D97-AF65-F5344CB8AC3E}">
        <p14:creationId xmlns:p14="http://schemas.microsoft.com/office/powerpoint/2010/main" xmlns="" val="3307514233"/>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62500" lnSpcReduction="20000"/>
          </a:bodyPr>
          <a:lstStyle/>
          <a:p>
            <a:r>
              <a:rPr lang="pl-PL" dirty="0"/>
              <a:t>P</a:t>
            </a:r>
            <a:r>
              <a:rPr lang="pl-PL" dirty="0" smtClean="0"/>
              <a:t>ozwala </a:t>
            </a:r>
            <a:r>
              <a:rPr lang="pl-PL" dirty="0"/>
              <a:t>na rozgraniczenie kompetencji sądów tego samego rzędu ze względu na zasięg terytorialny konkretnego </a:t>
            </a:r>
            <a:r>
              <a:rPr lang="pl-PL" dirty="0" smtClean="0"/>
              <a:t>sądu.</a:t>
            </a:r>
          </a:p>
          <a:p>
            <a:r>
              <a:rPr lang="pl-PL" dirty="0" smtClean="0"/>
              <a:t>Miejscowa ogólna jest </a:t>
            </a:r>
            <a:r>
              <a:rPr lang="pl-PL" dirty="0"/>
              <a:t>ustalana na podstawie </a:t>
            </a:r>
            <a:r>
              <a:rPr lang="pl-PL" b="1" dirty="0"/>
              <a:t>miejsca zamieszkania pozwanego</a:t>
            </a:r>
            <a:r>
              <a:rPr lang="pl-PL" dirty="0"/>
              <a:t> (art. 27 KPC</a:t>
            </a:r>
            <a:r>
              <a:rPr lang="pl-PL" dirty="0" smtClean="0"/>
              <a:t>).</a:t>
            </a:r>
          </a:p>
          <a:p>
            <a:r>
              <a:rPr lang="pl-PL" dirty="0"/>
              <a:t>Powództwo przeciwko Skarbowi Państwa wytacza się według siedziby państwowej jednostki organizacyjnej, z której działalnością wiąże się dochodzone roszczenie (art. 29 KPC). </a:t>
            </a:r>
            <a:endParaRPr lang="pl-PL" dirty="0" smtClean="0"/>
          </a:p>
          <a:p>
            <a:r>
              <a:rPr lang="pl-PL" dirty="0"/>
              <a:t>W</a:t>
            </a:r>
            <a:r>
              <a:rPr lang="pl-PL" dirty="0" smtClean="0"/>
              <a:t> </a:t>
            </a:r>
            <a:r>
              <a:rPr lang="pl-PL" dirty="0"/>
              <a:t>sprawach przeciwko wszystkim – poza Skarbem Państwa – osobom prawnym oraz jednostkom organizacyjnym niebędących osobami prawnymi, którym ustawa przyznaje zdolność prawną,  powództwo wytacza się przed </a:t>
            </a:r>
            <a:r>
              <a:rPr lang="pl-PL" b="1" dirty="0"/>
              <a:t>sąd miejsca ich siedziby </a:t>
            </a:r>
            <a:r>
              <a:rPr lang="pl-PL" dirty="0"/>
              <a:t>(art. 30 KPC</a:t>
            </a:r>
            <a:r>
              <a:rPr lang="pl-PL" dirty="0" smtClean="0"/>
              <a:t>).</a:t>
            </a:r>
          </a:p>
          <a:p>
            <a:pPr marL="0" indent="0">
              <a:buNone/>
            </a:pPr>
            <a:endParaRPr lang="pl-PL" dirty="0"/>
          </a:p>
          <a:p>
            <a:pPr marL="0" indent="0">
              <a:buNone/>
            </a:pPr>
            <a:r>
              <a:rPr lang="pl-PL" dirty="0" smtClean="0"/>
              <a:t>Post</a:t>
            </a:r>
            <a:r>
              <a:rPr lang="pl-PL" dirty="0"/>
              <a:t>. SN z 3.05.1973, I CZ 48/73, </a:t>
            </a:r>
            <a:r>
              <a:rPr lang="pl-PL" dirty="0" err="1"/>
              <a:t>Legalis</a:t>
            </a:r>
            <a:r>
              <a:rPr lang="pl-PL" dirty="0"/>
              <a:t>:</a:t>
            </a:r>
          </a:p>
          <a:p>
            <a:r>
              <a:rPr lang="pl-PL" i="1" dirty="0" smtClean="0"/>
              <a:t>O </a:t>
            </a:r>
            <a:r>
              <a:rPr lang="pl-PL" i="1" dirty="0"/>
              <a:t>ogólnej właściwości miejscowej sądu nie decyduje miejscowość, w której osoba pozwana jest zameldowana, ale ta miejscowość, w której ona przebywa z zamiarem stałego </a:t>
            </a:r>
            <a:r>
              <a:rPr lang="pl-PL" i="1" dirty="0" smtClean="0"/>
              <a:t>pobytu</a:t>
            </a:r>
            <a:endParaRPr lang="pl-PL" i="1" dirty="0"/>
          </a:p>
          <a:p>
            <a:endParaRPr lang="pl-PL" dirty="0"/>
          </a:p>
        </p:txBody>
      </p:sp>
      <p:sp>
        <p:nvSpPr>
          <p:cNvPr id="3" name="Tytuł 2"/>
          <p:cNvSpPr>
            <a:spLocks noGrp="1"/>
          </p:cNvSpPr>
          <p:nvPr>
            <p:ph type="title"/>
          </p:nvPr>
        </p:nvSpPr>
        <p:spPr/>
        <p:txBody>
          <a:bodyPr/>
          <a:lstStyle/>
          <a:p>
            <a:r>
              <a:rPr lang="pl-PL" dirty="0" smtClean="0"/>
              <a:t>Właściwość miejscowa </a:t>
            </a:r>
            <a:endParaRPr lang="pl-PL" dirty="0"/>
          </a:p>
        </p:txBody>
      </p:sp>
    </p:spTree>
    <p:extLst>
      <p:ext uri="{BB962C8B-B14F-4D97-AF65-F5344CB8AC3E}">
        <p14:creationId xmlns:p14="http://schemas.microsoft.com/office/powerpoint/2010/main" xmlns="" val="246734564"/>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62500" lnSpcReduction="20000"/>
          </a:bodyPr>
          <a:lstStyle/>
          <a:p>
            <a:r>
              <a:rPr lang="pl-PL" dirty="0" smtClean="0"/>
              <a:t>Pozwala </a:t>
            </a:r>
            <a:r>
              <a:rPr lang="pl-PL" dirty="0"/>
              <a:t>powodowi – w granicach wskazanych przepisami – na dokonanie wyboru sądu, przed który zamierza wytoczyć </a:t>
            </a:r>
            <a:r>
              <a:rPr lang="pl-PL" dirty="0" smtClean="0"/>
              <a:t>powództwo.</a:t>
            </a:r>
          </a:p>
          <a:p>
            <a:r>
              <a:rPr lang="pl-PL" dirty="0"/>
              <a:t>Z właściwości przemiennej można skorzystać w następujących rodzajach spraw o: </a:t>
            </a:r>
          </a:p>
          <a:p>
            <a:pPr marL="0" indent="0">
              <a:buNone/>
            </a:pPr>
            <a:r>
              <a:rPr lang="pl-PL" dirty="0"/>
              <a:t>1)	roszczenie alimentacyjne oraz ustalenie pochodzenia dziecka i związane z tym roszczenia (art. 32 KPC);</a:t>
            </a:r>
          </a:p>
          <a:p>
            <a:pPr marL="0" indent="0">
              <a:buNone/>
            </a:pPr>
            <a:r>
              <a:rPr lang="pl-PL" dirty="0"/>
              <a:t>2)	roszczenie majątkowe przeciwko przedsiębiorcy (art. 33 KPC);</a:t>
            </a:r>
          </a:p>
          <a:p>
            <a:pPr marL="0" indent="0">
              <a:buNone/>
            </a:pPr>
            <a:r>
              <a:rPr lang="pl-PL" dirty="0" smtClean="0"/>
              <a:t>3)	zawarcie </a:t>
            </a:r>
            <a:r>
              <a:rPr lang="pl-PL" dirty="0"/>
              <a:t>umowy, ustalenie jej treści, zmiana umowy oraz  ustalenie istnienia umowy, jej wykonanie, rozwiązanie lub unieważnienie, a także odszkodowanie z powodu niewykonania lub nienależytego wykonania umowy (art. 34 KPC</a:t>
            </a:r>
            <a:r>
              <a:rPr lang="pl-PL" dirty="0" smtClean="0"/>
              <a:t>);</a:t>
            </a:r>
          </a:p>
          <a:p>
            <a:pPr marL="0" indent="0">
              <a:buNone/>
            </a:pPr>
            <a:r>
              <a:rPr lang="pl-PL" dirty="0" smtClean="0"/>
              <a:t>4</a:t>
            </a:r>
            <a:r>
              <a:rPr lang="pl-PL" dirty="0"/>
              <a:t>)	roszczenie z czynu niedozwolonego (art. 35 KPC);</a:t>
            </a:r>
          </a:p>
          <a:p>
            <a:pPr marL="0" indent="0">
              <a:buNone/>
            </a:pPr>
            <a:r>
              <a:rPr lang="pl-PL" dirty="0" smtClean="0"/>
              <a:t>5</a:t>
            </a:r>
            <a:r>
              <a:rPr lang="pl-PL" dirty="0"/>
              <a:t>)	zapłatę należności za prowadzenie sprawy przez pełnomocnika (art. 36 KPC);</a:t>
            </a:r>
          </a:p>
          <a:p>
            <a:pPr marL="0" indent="0">
              <a:buNone/>
            </a:pPr>
            <a:r>
              <a:rPr lang="pl-PL" dirty="0"/>
              <a:t>6)	roszczenie ze stosunku najmu lub dzierżawy nieruchomości (art. 37 KPC);</a:t>
            </a:r>
          </a:p>
          <a:p>
            <a:pPr marL="0" indent="0">
              <a:buNone/>
            </a:pPr>
            <a:r>
              <a:rPr lang="pl-PL" dirty="0"/>
              <a:t>7)	przeciwko zobowiązanemu z weksla lub czeku (art. 37¹KPC);</a:t>
            </a:r>
          </a:p>
          <a:p>
            <a:pPr marL="0" indent="0">
              <a:buNone/>
            </a:pPr>
            <a:r>
              <a:rPr lang="pl-PL" dirty="0" smtClean="0"/>
              <a:t>8)</a:t>
            </a:r>
            <a:r>
              <a:rPr lang="pl-PL" dirty="0"/>
              <a:t>	w postępowaniu odrębnym w sprawach z zakresu prawa pracy (art. 461 § 1 KPC). </a:t>
            </a:r>
          </a:p>
          <a:p>
            <a:endParaRPr lang="pl-PL" dirty="0"/>
          </a:p>
        </p:txBody>
      </p:sp>
      <p:sp>
        <p:nvSpPr>
          <p:cNvPr id="3" name="Tytuł 2"/>
          <p:cNvSpPr>
            <a:spLocks noGrp="1"/>
          </p:cNvSpPr>
          <p:nvPr>
            <p:ph type="title"/>
          </p:nvPr>
        </p:nvSpPr>
        <p:spPr/>
        <p:txBody>
          <a:bodyPr/>
          <a:lstStyle/>
          <a:p>
            <a:r>
              <a:rPr lang="pl-PL" dirty="0" smtClean="0"/>
              <a:t>Właściwość miejscowa przemienna</a:t>
            </a:r>
            <a:endParaRPr lang="pl-PL" dirty="0"/>
          </a:p>
        </p:txBody>
      </p:sp>
    </p:spTree>
    <p:extLst>
      <p:ext uri="{BB962C8B-B14F-4D97-AF65-F5344CB8AC3E}">
        <p14:creationId xmlns:p14="http://schemas.microsoft.com/office/powerpoint/2010/main" xmlns="" val="1697220128"/>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70000" lnSpcReduction="20000"/>
          </a:bodyPr>
          <a:lstStyle/>
          <a:p>
            <a:r>
              <a:rPr lang="pl-PL" dirty="0"/>
              <a:t>P</a:t>
            </a:r>
            <a:r>
              <a:rPr lang="pl-PL" dirty="0" smtClean="0"/>
              <a:t>olega </a:t>
            </a:r>
            <a:r>
              <a:rPr lang="pl-PL" dirty="0"/>
              <a:t>na tym, że w określonych kategoriach spraw powództwo trzeba wytoczyć przez sąd wyłącznie właściwy do ich rozpoznania, wskazany w ustawie. </a:t>
            </a:r>
          </a:p>
          <a:p>
            <a:r>
              <a:rPr lang="pl-PL" dirty="0"/>
              <a:t>Właściwość miejscowa wyłączna przewidziana jest w następujących rodzajach spraw :</a:t>
            </a:r>
          </a:p>
          <a:p>
            <a:pPr marL="0" indent="0">
              <a:buNone/>
            </a:pPr>
            <a:r>
              <a:rPr lang="pl-PL" dirty="0"/>
              <a:t>1)	własności lub innych praw rzeczowych na nieruchomości, jak również  posiadania nieruchomości (art. 38 KPC); </a:t>
            </a:r>
          </a:p>
          <a:p>
            <a:pPr marL="0" indent="0">
              <a:buNone/>
            </a:pPr>
            <a:r>
              <a:rPr lang="pl-PL" dirty="0"/>
              <a:t>2)	z tytułu dziedziczenia, zachowku, jak również z tytułu zapisu, polecenia oraz innych rozrządzeń testamentowych (art. 39 KPC);</a:t>
            </a:r>
          </a:p>
          <a:p>
            <a:pPr marL="0" indent="0">
              <a:buNone/>
            </a:pPr>
            <a:r>
              <a:rPr lang="pl-PL" dirty="0"/>
              <a:t>3)	ze stosunku członkostwa spółdzielni, spółki lub stowarzyszenia (art. 40 KPC);</a:t>
            </a:r>
          </a:p>
          <a:p>
            <a:pPr marL="0" indent="0">
              <a:buNone/>
            </a:pPr>
            <a:r>
              <a:rPr lang="pl-PL" dirty="0"/>
              <a:t>4)	ze stosunku małżeństwa (art. 41 KPC);</a:t>
            </a:r>
          </a:p>
          <a:p>
            <a:pPr marL="0" indent="0">
              <a:buNone/>
            </a:pPr>
            <a:r>
              <a:rPr lang="pl-PL" dirty="0"/>
              <a:t>5)	ze stosunku między rodzicami a dziećmi oraz między przysposabiającym a przysposobionym  (art. 42 KPC).</a:t>
            </a:r>
          </a:p>
          <a:p>
            <a:endParaRPr lang="pl-PL" dirty="0"/>
          </a:p>
        </p:txBody>
      </p:sp>
      <p:sp>
        <p:nvSpPr>
          <p:cNvPr id="3" name="Tytuł 2"/>
          <p:cNvSpPr>
            <a:spLocks noGrp="1"/>
          </p:cNvSpPr>
          <p:nvPr>
            <p:ph type="title"/>
          </p:nvPr>
        </p:nvSpPr>
        <p:spPr/>
        <p:txBody>
          <a:bodyPr/>
          <a:lstStyle/>
          <a:p>
            <a:r>
              <a:rPr lang="pl-PL" dirty="0" smtClean="0"/>
              <a:t>Właściwość miejscowa wyłączna</a:t>
            </a:r>
            <a:endParaRPr lang="pl-PL" dirty="0"/>
          </a:p>
        </p:txBody>
      </p:sp>
    </p:spTree>
    <p:extLst>
      <p:ext uri="{BB962C8B-B14F-4D97-AF65-F5344CB8AC3E}">
        <p14:creationId xmlns:p14="http://schemas.microsoft.com/office/powerpoint/2010/main" xmlns="" val="917628672"/>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marL="0" indent="0">
              <a:buNone/>
            </a:pPr>
            <a:r>
              <a:rPr lang="pl-PL" dirty="0"/>
              <a:t>Pojęcie właściwości funkcjonalnej nie zostało zdefiniowane ustawowo, lecz w doktrynie, wiąże się z podziałem funkcji i czynności procesowych między sądami różnych instancji lub sądami </a:t>
            </a:r>
            <a:r>
              <a:rPr lang="pl-PL" dirty="0" smtClean="0"/>
              <a:t>równorzędnymi. </a:t>
            </a:r>
            <a:r>
              <a:rPr lang="pl-PL" dirty="0"/>
              <a:t>Dzięki niej jest możliwe określenie zadań wykonywanych przez sądy rejonowe, okręgowe, apelacyjne oraz Sąd Najwyższy oraz rozgraniczenie funkcji sądów pierwszej i drugiej instancji.</a:t>
            </a:r>
          </a:p>
        </p:txBody>
      </p:sp>
      <p:sp>
        <p:nvSpPr>
          <p:cNvPr id="3" name="Tytuł 2"/>
          <p:cNvSpPr>
            <a:spLocks noGrp="1"/>
          </p:cNvSpPr>
          <p:nvPr>
            <p:ph type="title"/>
          </p:nvPr>
        </p:nvSpPr>
        <p:spPr/>
        <p:txBody>
          <a:bodyPr/>
          <a:lstStyle/>
          <a:p>
            <a:r>
              <a:rPr lang="pl-PL" dirty="0" smtClean="0"/>
              <a:t>Właściwość funkcjonalna</a:t>
            </a:r>
            <a:endParaRPr lang="pl-PL" dirty="0"/>
          </a:p>
        </p:txBody>
      </p:sp>
    </p:spTree>
    <p:extLst>
      <p:ext uri="{BB962C8B-B14F-4D97-AF65-F5344CB8AC3E}">
        <p14:creationId xmlns:p14="http://schemas.microsoft.com/office/powerpoint/2010/main" xmlns="" val="1126769474"/>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62500" lnSpcReduction="20000"/>
          </a:bodyPr>
          <a:lstStyle/>
          <a:p>
            <a:r>
              <a:rPr lang="pl-PL" dirty="0"/>
              <a:t>M</a:t>
            </a:r>
            <a:r>
              <a:rPr lang="pl-PL" dirty="0" smtClean="0"/>
              <a:t>a </a:t>
            </a:r>
            <a:r>
              <a:rPr lang="pl-PL" dirty="0"/>
              <a:t>swoje źródło w orzeczeniu innego sądu. </a:t>
            </a:r>
            <a:endParaRPr lang="pl-PL" dirty="0" smtClean="0"/>
          </a:p>
          <a:p>
            <a:r>
              <a:rPr lang="pl-PL" b="1" dirty="0"/>
              <a:t>A</a:t>
            </a:r>
            <a:r>
              <a:rPr lang="pl-PL" b="1" dirty="0" smtClean="0"/>
              <a:t>rt</a:t>
            </a:r>
            <a:r>
              <a:rPr lang="pl-PL" b="1" dirty="0"/>
              <a:t>. 18 KPC </a:t>
            </a:r>
            <a:r>
              <a:rPr lang="pl-PL" dirty="0"/>
              <a:t>przewiduje możliwość przekazania sprawy przez sąd rejonowy właściwy rzeczowo do rozpoznania sprawy sądowi okręgowemu w sytuacji, gdy istnieje zagadnienie prawa procesowego lub materialnego budzące poważne wątpliwości. </a:t>
            </a:r>
          </a:p>
          <a:p>
            <a:r>
              <a:rPr lang="pl-PL" b="1" dirty="0"/>
              <a:t>A</a:t>
            </a:r>
            <a:r>
              <a:rPr lang="pl-PL" b="1" dirty="0" smtClean="0"/>
              <a:t>rt</a:t>
            </a:r>
            <a:r>
              <a:rPr lang="pl-PL" b="1" dirty="0"/>
              <a:t>. 44 KPC</a:t>
            </a:r>
            <a:r>
              <a:rPr lang="pl-PL" dirty="0"/>
              <a:t>, który stanowi, że jeżeli sąd właściwy nie może z powodu przeszkody rozpoznać sprawy lub podjąć innej czynności, sąd nad nim przełożony wyznaczy na posiedzeniu niejawnym inny sąd. Przyczyny powodujące konieczność wyznaczenia innego sądu są przeszkodami, których sąd właściwy nie może pokonać, przykładowo w razie wyłączenia wszystkich sędziów danego sądu od rozpoznawania sprawy. </a:t>
            </a:r>
            <a:endParaRPr lang="pl-PL" dirty="0" smtClean="0"/>
          </a:p>
          <a:p>
            <a:r>
              <a:rPr lang="pl-PL" b="1" dirty="0"/>
              <a:t>A</a:t>
            </a:r>
            <a:r>
              <a:rPr lang="pl-PL" b="1" dirty="0" smtClean="0"/>
              <a:t>rt</a:t>
            </a:r>
            <a:r>
              <a:rPr lang="pl-PL" b="1" dirty="0"/>
              <a:t>. 45 KPC </a:t>
            </a:r>
            <a:r>
              <a:rPr lang="pl-PL" dirty="0"/>
              <a:t>przyznaje Sądowi Najwyższemu kompetencje do wyznaczenia sądu,  przed który należy wytoczyć powództwo, jeśli ustalenie właściwości miejscowej sądu nie jest </a:t>
            </a:r>
            <a:r>
              <a:rPr lang="pl-PL" dirty="0" smtClean="0"/>
              <a:t>możliwe, np. spraw </a:t>
            </a:r>
            <a:r>
              <a:rPr lang="pl-PL" dirty="0"/>
              <a:t>z zakresu międzynarodowego postępowania cywilnego, w których istnieje zarówno jurysdykcja krajowa, jak i droga sądowa, lecz brak jest kryteriów do ustalenia właściwości miejscowej sądu polskiego.</a:t>
            </a:r>
          </a:p>
          <a:p>
            <a:endParaRPr lang="pl-PL" dirty="0"/>
          </a:p>
        </p:txBody>
      </p:sp>
      <p:sp>
        <p:nvSpPr>
          <p:cNvPr id="3" name="Tytuł 2"/>
          <p:cNvSpPr>
            <a:spLocks noGrp="1"/>
          </p:cNvSpPr>
          <p:nvPr>
            <p:ph type="title"/>
          </p:nvPr>
        </p:nvSpPr>
        <p:spPr/>
        <p:txBody>
          <a:bodyPr/>
          <a:lstStyle/>
          <a:p>
            <a:r>
              <a:rPr lang="pl-PL" dirty="0" smtClean="0"/>
              <a:t>Właściwość delegacyjna</a:t>
            </a:r>
            <a:endParaRPr lang="pl-PL" dirty="0"/>
          </a:p>
        </p:txBody>
      </p:sp>
    </p:spTree>
    <p:extLst>
      <p:ext uri="{BB962C8B-B14F-4D97-AF65-F5344CB8AC3E}">
        <p14:creationId xmlns:p14="http://schemas.microsoft.com/office/powerpoint/2010/main" xmlns="" val="389174079"/>
      </p:ext>
    </p:extLst>
  </p:cSld>
  <p:clrMapOvr>
    <a:masterClrMapping/>
  </p:clrMapOvr>
  <p:transition spd="slow">
    <p:wip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ształt fali">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ształt fali">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281</TotalTime>
  <Words>1740</Words>
  <Application>Microsoft Office PowerPoint</Application>
  <PresentationFormat>Pokaz na ekranie (4:3)</PresentationFormat>
  <Paragraphs>110</Paragraphs>
  <Slides>20</Slides>
  <Notes>0</Notes>
  <HiddenSlides>0</HiddenSlides>
  <MMClips>0</MMClips>
  <ScaleCrop>false</ScaleCrop>
  <HeadingPairs>
    <vt:vector size="4" baseType="variant">
      <vt:variant>
        <vt:lpstr>Motyw</vt:lpstr>
      </vt:variant>
      <vt:variant>
        <vt:i4>1</vt:i4>
      </vt:variant>
      <vt:variant>
        <vt:lpstr>Tytuły slajdów</vt:lpstr>
      </vt:variant>
      <vt:variant>
        <vt:i4>20</vt:i4>
      </vt:variant>
    </vt:vector>
  </HeadingPairs>
  <TitlesOfParts>
    <vt:vector size="21" baseType="lpstr">
      <vt:lpstr>Kształt fali</vt:lpstr>
      <vt:lpstr>Sąd w sprawach cywilnych</vt:lpstr>
      <vt:lpstr>Właściwość sądu  Rodzaje ze względu na źródło</vt:lpstr>
      <vt:lpstr>Właściwość rzeczowa</vt:lpstr>
      <vt:lpstr>Slajd 4</vt:lpstr>
      <vt:lpstr>Właściwość miejscowa </vt:lpstr>
      <vt:lpstr>Właściwość miejscowa przemienna</vt:lpstr>
      <vt:lpstr>Właściwość miejscowa wyłączna</vt:lpstr>
      <vt:lpstr>Właściwość funkcjonalna</vt:lpstr>
      <vt:lpstr>Właściwość delegacyjna</vt:lpstr>
      <vt:lpstr>Właściwość umowna</vt:lpstr>
      <vt:lpstr>Niewłaściwość sądu</vt:lpstr>
      <vt:lpstr>Zasada perpetuatio fori, inaczej zwana zasadą ciągłości bądź utrwalenia właściwości sądu </vt:lpstr>
      <vt:lpstr>Wyjątki od zasady ciągłości właściwości sądu</vt:lpstr>
      <vt:lpstr>  Wyłączenie sędziego </vt:lpstr>
      <vt:lpstr>Wymogi wniosku  o wyłączenie sędziego</vt:lpstr>
      <vt:lpstr>Rozstrzygnięcie o wyłączeniu  iudex suspectus</vt:lpstr>
      <vt:lpstr>Wartość przedmiotu sporu</vt:lpstr>
      <vt:lpstr>W.p.s.</vt:lpstr>
      <vt:lpstr>Sprawdzenie w.p.s.</vt:lpstr>
      <vt:lpstr>Kazus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Sąd</dc:title>
  <dc:creator>Agnieszka</dc:creator>
  <cp:lastModifiedBy>Michał Skorupka</cp:lastModifiedBy>
  <cp:revision>32</cp:revision>
  <dcterms:created xsi:type="dcterms:W3CDTF">2013-10-16T16:07:07Z</dcterms:created>
  <dcterms:modified xsi:type="dcterms:W3CDTF">2014-11-07T22:43:59Z</dcterms:modified>
</cp:coreProperties>
</file>